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png"/>
  <Override PartName="/ppt/media/image5.jpg" ContentType="image/png"/>
  <Override PartName="/ppt/media/image6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6" r:id="rId8"/>
    <p:sldId id="260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16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51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87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31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49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7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6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3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8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8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93B-9B68-4177-93F7-C5C2BD35D159}" type="datetimeFigureOut">
              <a:rPr lang="zh-TW" altLang="en-US" smtClean="0"/>
              <a:t>2025/12/10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04D6B84-C44C-5383-2F9D-14391263A53E}"/>
              </a:ext>
            </a:extLst>
          </p:cNvPr>
          <p:cNvSpPr txBox="1"/>
          <p:nvPr/>
        </p:nvSpPr>
        <p:spPr>
          <a:xfrm>
            <a:off x="2676780" y="4685764"/>
            <a:ext cx="525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台中市北屯區商業大樓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公開標售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B949C26-3CF0-91DB-BAAA-10EB6C39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2" y="5825886"/>
            <a:ext cx="4161956" cy="81299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C170942-1320-4600-BA04-00610C07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21" y="219123"/>
            <a:ext cx="5144661" cy="44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66FB55-030C-4663-A7B3-337AA4AF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76" y="854149"/>
            <a:ext cx="10040248" cy="531176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68104DB-CCB7-DC49-7721-B04EF64C4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71" y="6289328"/>
            <a:ext cx="2676952" cy="5229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23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標的位置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C2E335-8CEC-17EA-BC0A-70DE102F14C3}"/>
              </a:ext>
            </a:extLst>
          </p:cNvPr>
          <p:cNvSpPr/>
          <p:nvPr/>
        </p:nvSpPr>
        <p:spPr>
          <a:xfrm>
            <a:off x="6732482" y="2876221"/>
            <a:ext cx="1107688" cy="369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本案標的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70A4D3-EC00-076F-FC5B-4FC0A8B00FA3}"/>
              </a:ext>
            </a:extLst>
          </p:cNvPr>
          <p:cNvSpPr/>
          <p:nvPr/>
        </p:nvSpPr>
        <p:spPr>
          <a:xfrm>
            <a:off x="3806900" y="1648318"/>
            <a:ext cx="151192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</a:rPr>
              <a:t>捷運四維國小站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24B065-B16C-AE7E-D60D-238908E4784A}"/>
              </a:ext>
            </a:extLst>
          </p:cNvPr>
          <p:cNvSpPr/>
          <p:nvPr/>
        </p:nvSpPr>
        <p:spPr>
          <a:xfrm>
            <a:off x="6355148" y="399145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太原車站</a:t>
            </a:r>
          </a:p>
        </p:txBody>
      </p:sp>
    </p:spTree>
    <p:extLst>
      <p:ext uri="{BB962C8B-B14F-4D97-AF65-F5344CB8AC3E}">
        <p14:creationId xmlns:p14="http://schemas.microsoft.com/office/powerpoint/2010/main" val="29307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893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標的明細</a:t>
            </a:r>
            <a:r>
              <a:rPr lang="en-US" altLang="zh-TW" b="1" dirty="0"/>
              <a:t>(</a:t>
            </a:r>
            <a:r>
              <a:rPr lang="zh-TW" altLang="en-US" b="1" dirty="0"/>
              <a:t>如有不符，依地政機關謄本登記為準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AEE516-1900-7293-1AAB-D63F9FC0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39" y="6130445"/>
            <a:ext cx="2676952" cy="5229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0F78AA7-0928-8427-8CB0-791E0E575A58}"/>
              </a:ext>
            </a:extLst>
          </p:cNvPr>
          <p:cNvSpPr txBox="1"/>
          <p:nvPr/>
        </p:nvSpPr>
        <p:spPr>
          <a:xfrm>
            <a:off x="130840" y="1336672"/>
            <a:ext cx="615553" cy="18115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/>
              <a:t>土  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C75107-4818-4314-BC48-1067268ADE4B}"/>
              </a:ext>
            </a:extLst>
          </p:cNvPr>
          <p:cNvSpPr/>
          <p:nvPr/>
        </p:nvSpPr>
        <p:spPr>
          <a:xfrm>
            <a:off x="195031" y="3709755"/>
            <a:ext cx="487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建</a:t>
            </a:r>
            <a:endParaRPr lang="en-US" altLang="zh-TW" sz="2800" b="1" dirty="0"/>
          </a:p>
          <a:p>
            <a:endParaRPr lang="en-US" altLang="zh-TW" sz="2800" b="1" dirty="0"/>
          </a:p>
          <a:p>
            <a:r>
              <a:rPr lang="zh-TW" altLang="en-US" sz="2800" b="1" dirty="0"/>
              <a:t>物  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08B6817-FA4C-4354-9FC4-5801F7A23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31752"/>
              </p:ext>
            </p:extLst>
          </p:nvPr>
        </p:nvGraphicFramePr>
        <p:xfrm>
          <a:off x="1291902" y="2799994"/>
          <a:ext cx="9416580" cy="3204515"/>
        </p:xfrm>
        <a:graphic>
          <a:graphicData uri="http://schemas.openxmlformats.org/drawingml/2006/table">
            <a:tbl>
              <a:tblPr/>
              <a:tblGrid>
                <a:gridCol w="1190544">
                  <a:extLst>
                    <a:ext uri="{9D8B030D-6E8A-4147-A177-3AD203B41FA5}">
                      <a16:colId xmlns:a16="http://schemas.microsoft.com/office/drawing/2014/main" val="1946462129"/>
                    </a:ext>
                  </a:extLst>
                </a:gridCol>
                <a:gridCol w="2073186">
                  <a:extLst>
                    <a:ext uri="{9D8B030D-6E8A-4147-A177-3AD203B41FA5}">
                      <a16:colId xmlns:a16="http://schemas.microsoft.com/office/drawing/2014/main" val="1883730486"/>
                    </a:ext>
                  </a:extLst>
                </a:gridCol>
                <a:gridCol w="1190544">
                  <a:extLst>
                    <a:ext uri="{9D8B030D-6E8A-4147-A177-3AD203B41FA5}">
                      <a16:colId xmlns:a16="http://schemas.microsoft.com/office/drawing/2014/main" val="3744766012"/>
                    </a:ext>
                  </a:extLst>
                </a:gridCol>
                <a:gridCol w="985277">
                  <a:extLst>
                    <a:ext uri="{9D8B030D-6E8A-4147-A177-3AD203B41FA5}">
                      <a16:colId xmlns:a16="http://schemas.microsoft.com/office/drawing/2014/main" val="190273033"/>
                    </a:ext>
                  </a:extLst>
                </a:gridCol>
                <a:gridCol w="1193109">
                  <a:extLst>
                    <a:ext uri="{9D8B030D-6E8A-4147-A177-3AD203B41FA5}">
                      <a16:colId xmlns:a16="http://schemas.microsoft.com/office/drawing/2014/main" val="1662995568"/>
                    </a:ext>
                  </a:extLst>
                </a:gridCol>
                <a:gridCol w="1016067">
                  <a:extLst>
                    <a:ext uri="{9D8B030D-6E8A-4147-A177-3AD203B41FA5}">
                      <a16:colId xmlns:a16="http://schemas.microsoft.com/office/drawing/2014/main" val="2461205493"/>
                    </a:ext>
                  </a:extLst>
                </a:gridCol>
                <a:gridCol w="882643">
                  <a:extLst>
                    <a:ext uri="{9D8B030D-6E8A-4147-A177-3AD203B41FA5}">
                      <a16:colId xmlns:a16="http://schemas.microsoft.com/office/drawing/2014/main" val="843953154"/>
                    </a:ext>
                  </a:extLst>
                </a:gridCol>
                <a:gridCol w="885210">
                  <a:extLst>
                    <a:ext uri="{9D8B030D-6E8A-4147-A177-3AD203B41FA5}">
                      <a16:colId xmlns:a16="http://schemas.microsoft.com/office/drawing/2014/main" val="3927177975"/>
                    </a:ext>
                  </a:extLst>
                </a:gridCol>
              </a:tblGrid>
              <a:tr h="13719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建號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建物門牌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建築完成日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主要用途</a:t>
                      </a:r>
                    </a:p>
                  </a:txBody>
                  <a:tcPr marL="6311" marR="6311" marT="631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建物樓層面積</a:t>
                      </a:r>
                      <a:r>
                        <a:rPr lang="en-US" altLang="zh-TW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600984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870253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附屬建物面積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311" marR="6311" marT="631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074271"/>
                  </a:ext>
                </a:extLst>
              </a:tr>
              <a:tr h="137193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20292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12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號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087/11/30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住家用、鋼筋混泥土造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2812.46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850.77 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68538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37455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三層：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63148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四層：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422829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五層：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3823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六層：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227.02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488534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七層：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54.09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990322"/>
                  </a:ext>
                </a:extLst>
              </a:tr>
              <a:tr h="2392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地下一層：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588.28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405306"/>
                  </a:ext>
                </a:extLst>
              </a:tr>
              <a:tr h="2392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突出物一層：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8.75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028628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陽台：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174.72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33169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雨遮：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5.15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143962"/>
                  </a:ext>
                </a:extLst>
              </a:tr>
              <a:tr h="137193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21426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空白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311.88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94.34 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174980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98732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三層：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923541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四層：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355770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五層：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95677"/>
                  </a:ext>
                </a:extLst>
              </a:tr>
              <a:tr h="137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六層：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75865"/>
                  </a:ext>
                </a:extLst>
              </a:tr>
              <a:tr h="13719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3124.34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945.11 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855857"/>
                  </a:ext>
                </a:extLst>
              </a:tr>
            </a:tbl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19FC788A-48D6-46DD-9EEB-57298ADC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94" y="782914"/>
            <a:ext cx="9352388" cy="20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263236" y="207818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地籍圖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58A1DB3-407E-4778-9667-AB5CC1FC2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88" y="926816"/>
            <a:ext cx="8242891" cy="51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739A65-B19D-4888-8819-1B34C8355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標售底價：新臺幣壹億玖仟捌佰伍拾陸萬捌仟元整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保證金：伍仟玖佰伍拾柒萬壹仟元整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投開標時間：</a:t>
            </a:r>
            <a:r>
              <a:rPr lang="en-US" altLang="zh-TW" b="1" dirty="0"/>
              <a:t>114</a:t>
            </a:r>
            <a:r>
              <a:rPr lang="zh-TW" altLang="en-US" b="1" dirty="0"/>
              <a:t>年</a:t>
            </a:r>
            <a:r>
              <a:rPr lang="en-US" altLang="zh-TW" b="1" dirty="0"/>
              <a:t>12</a:t>
            </a:r>
            <a:r>
              <a:rPr lang="zh-TW" altLang="en-US" b="1" dirty="0"/>
              <a:t>月</a:t>
            </a:r>
            <a:r>
              <a:rPr lang="en-US" altLang="zh-TW" b="1" dirty="0"/>
              <a:t>31</a:t>
            </a:r>
            <a:r>
              <a:rPr lang="zh-TW" altLang="en-US" b="1" dirty="0"/>
              <a:t>日</a:t>
            </a:r>
            <a:r>
              <a:rPr lang="en-US" altLang="zh-TW" b="1" dirty="0"/>
              <a:t>(</a:t>
            </a:r>
            <a:r>
              <a:rPr lang="zh-TW" altLang="en-US" b="1" dirty="0"/>
              <a:t>星期三</a:t>
            </a:r>
            <a:r>
              <a:rPr lang="en-US" altLang="zh-TW" b="1" dirty="0"/>
              <a:t>)</a:t>
            </a:r>
            <a:r>
              <a:rPr lang="zh-TW" altLang="en-US" b="1" dirty="0"/>
              <a:t>上午</a:t>
            </a:r>
            <a:r>
              <a:rPr lang="en-US" altLang="zh-TW" b="1" dirty="0"/>
              <a:t>10</a:t>
            </a:r>
            <a:r>
              <a:rPr lang="zh-TW" altLang="en-US" b="1" dirty="0"/>
              <a:t>時</a:t>
            </a:r>
            <a:r>
              <a:rPr lang="en-US" altLang="zh-TW" b="1" dirty="0"/>
              <a:t>30</a:t>
            </a:r>
            <a:r>
              <a:rPr lang="zh-TW" altLang="en-US" b="1" dirty="0"/>
              <a:t>分起至</a:t>
            </a:r>
            <a:r>
              <a:rPr lang="en-US" altLang="zh-TW" b="1" dirty="0"/>
              <a:t>11</a:t>
            </a:r>
            <a:r>
              <a:rPr lang="zh-TW" altLang="en-US" b="1" dirty="0"/>
              <a:t>時止。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開標地點</a:t>
            </a:r>
            <a:r>
              <a:rPr lang="zh-TW" altLang="en-US" dirty="0"/>
              <a:t>：台灣金融資產服務股份有限公司中部分公司</a:t>
            </a:r>
            <a:endParaRPr lang="en-US" altLang="zh-TW" dirty="0"/>
          </a:p>
          <a:p>
            <a:r>
              <a:rPr lang="en-US" altLang="zh-TW" b="1" dirty="0"/>
              <a:t>                   </a:t>
            </a:r>
            <a:r>
              <a:rPr lang="zh-TW" altLang="en-US" b="1" dirty="0"/>
              <a:t>（台中市北區中清路一段</a:t>
            </a:r>
            <a:r>
              <a:rPr lang="en-US" altLang="zh-TW" b="1" dirty="0"/>
              <a:t>89</a:t>
            </a:r>
            <a:r>
              <a:rPr lang="zh-TW" altLang="en-US" b="1" dirty="0"/>
              <a:t>號</a:t>
            </a:r>
            <a:r>
              <a:rPr lang="en-US" altLang="zh-TW" b="1" dirty="0"/>
              <a:t>17</a:t>
            </a:r>
            <a:r>
              <a:rPr lang="zh-TW" altLang="en-US" b="1" dirty="0"/>
              <a:t>樓之</a:t>
            </a:r>
            <a:r>
              <a:rPr lang="en-US" altLang="zh-TW" b="1" dirty="0"/>
              <a:t>1</a:t>
            </a:r>
            <a:r>
              <a:rPr lang="zh-TW" altLang="en-US" b="1" dirty="0"/>
              <a:t>投標室</a:t>
            </a:r>
            <a:r>
              <a:rPr lang="en-US" altLang="zh-TW" b="1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637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-20292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806457D-25E9-46F2-8041-D0D4CF87F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06679"/>
            <a:ext cx="7986319" cy="498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-21426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A741052-533E-41D9-9460-0E823CCC3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75" y="931892"/>
            <a:ext cx="7415772" cy="50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884664" y="207818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標的照片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C71D744-3E6D-9D0D-B149-8CF7E990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48" y="6306554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99C9909-E75B-4C25-B555-843CF116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14" y="898955"/>
            <a:ext cx="5144661" cy="50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455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1806</TotalTime>
  <Words>261</Words>
  <Application>Microsoft Office PowerPoint</Application>
  <PresentationFormat>寬螢幕</PresentationFormat>
  <Paragraphs>70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細明體</vt:lpstr>
      <vt:lpstr>新細明體</vt:lpstr>
      <vt:lpstr>標楷體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中部-蔡忠孝經理</cp:lastModifiedBy>
  <cp:revision>112</cp:revision>
  <cp:lastPrinted>2025-11-20T03:57:49Z</cp:lastPrinted>
  <dcterms:created xsi:type="dcterms:W3CDTF">2022-09-19T08:55:20Z</dcterms:created>
  <dcterms:modified xsi:type="dcterms:W3CDTF">2025-12-10T01:46:22Z</dcterms:modified>
</cp:coreProperties>
</file>