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7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9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93B-9B68-4177-93F7-C5C2BD35D159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04D6B84-C44C-5383-2F9D-14391263A53E}"/>
              </a:ext>
            </a:extLst>
          </p:cNvPr>
          <p:cNvSpPr txBox="1"/>
          <p:nvPr/>
        </p:nvSpPr>
        <p:spPr>
          <a:xfrm>
            <a:off x="2676780" y="4685764"/>
            <a:ext cx="525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台中市北屯區辦公廠房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公開標售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B949C26-3CF0-91DB-BAAA-10EB6C39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2" y="5825886"/>
            <a:ext cx="4161956" cy="81299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1461F4F-B8B9-4871-A288-FF3F39F97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31" y="763398"/>
            <a:ext cx="6406669" cy="40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66FB55-030C-4663-A7B3-337AA4AF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6" y="854149"/>
            <a:ext cx="10040248" cy="531176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8104DB-CCB7-DC49-7721-B04EF64C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71" y="6289328"/>
            <a:ext cx="2676952" cy="5229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標的位置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C2E335-8CEC-17EA-BC0A-70DE102F14C3}"/>
              </a:ext>
            </a:extLst>
          </p:cNvPr>
          <p:cNvSpPr/>
          <p:nvPr/>
        </p:nvSpPr>
        <p:spPr>
          <a:xfrm>
            <a:off x="5801303" y="2497210"/>
            <a:ext cx="1107688" cy="36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本案標的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70A4D3-EC00-076F-FC5B-4FC0A8B00FA3}"/>
              </a:ext>
            </a:extLst>
          </p:cNvPr>
          <p:cNvSpPr/>
          <p:nvPr/>
        </p:nvSpPr>
        <p:spPr>
          <a:xfrm>
            <a:off x="3806900" y="1648318"/>
            <a:ext cx="151192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</a:rPr>
              <a:t>捷運四維國小站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24B065-B16C-AE7E-D60D-238908E4784A}"/>
              </a:ext>
            </a:extLst>
          </p:cNvPr>
          <p:cNvSpPr/>
          <p:nvPr/>
        </p:nvSpPr>
        <p:spPr>
          <a:xfrm>
            <a:off x="6355148" y="399145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太原車站</a:t>
            </a:r>
          </a:p>
        </p:txBody>
      </p:sp>
    </p:spTree>
    <p:extLst>
      <p:ext uri="{BB962C8B-B14F-4D97-AF65-F5344CB8AC3E}">
        <p14:creationId xmlns:p14="http://schemas.microsoft.com/office/powerpoint/2010/main" val="29307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195031" y="38718"/>
            <a:ext cx="893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標的明細</a:t>
            </a:r>
            <a:r>
              <a:rPr lang="en-US" altLang="zh-TW" b="1" dirty="0"/>
              <a:t>(</a:t>
            </a:r>
            <a:r>
              <a:rPr lang="zh-TW" altLang="en-US" b="1" dirty="0"/>
              <a:t>如有不符，依地政機關謄本登記為準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AEE516-1900-7293-1AAB-D63F9FC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39" y="6130445"/>
            <a:ext cx="2676952" cy="522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F78AA7-0928-8427-8CB0-791E0E575A58}"/>
              </a:ext>
            </a:extLst>
          </p:cNvPr>
          <p:cNvSpPr txBox="1"/>
          <p:nvPr/>
        </p:nvSpPr>
        <p:spPr>
          <a:xfrm>
            <a:off x="130840" y="1336672"/>
            <a:ext cx="615553" cy="1811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/>
              <a:t>土  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C75107-4818-4314-BC48-1067268ADE4B}"/>
              </a:ext>
            </a:extLst>
          </p:cNvPr>
          <p:cNvSpPr/>
          <p:nvPr/>
        </p:nvSpPr>
        <p:spPr>
          <a:xfrm>
            <a:off x="195031" y="3709755"/>
            <a:ext cx="487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建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zh-TW" altLang="en-US" sz="2800" b="1" dirty="0"/>
              <a:t>物  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89A8EF3-2F2E-4528-9997-FEF5DB7F3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41908"/>
              </p:ext>
            </p:extLst>
          </p:nvPr>
        </p:nvGraphicFramePr>
        <p:xfrm>
          <a:off x="1433945" y="1078168"/>
          <a:ext cx="9882804" cy="1247775"/>
        </p:xfrm>
        <a:graphic>
          <a:graphicData uri="http://schemas.openxmlformats.org/drawingml/2006/table">
            <a:tbl>
              <a:tblPr/>
              <a:tblGrid>
                <a:gridCol w="973853">
                  <a:extLst>
                    <a:ext uri="{9D8B030D-6E8A-4147-A177-3AD203B41FA5}">
                      <a16:colId xmlns:a16="http://schemas.microsoft.com/office/drawing/2014/main" val="626398578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170479336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966445065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849396239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364175353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2883932330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1325824724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3001240853"/>
                    </a:ext>
                  </a:extLst>
                </a:gridCol>
                <a:gridCol w="973853">
                  <a:extLst>
                    <a:ext uri="{9D8B030D-6E8A-4147-A177-3AD203B41FA5}">
                      <a16:colId xmlns:a16="http://schemas.microsoft.com/office/drawing/2014/main" val="2372412819"/>
                    </a:ext>
                  </a:extLst>
                </a:gridCol>
                <a:gridCol w="1118127">
                  <a:extLst>
                    <a:ext uri="{9D8B030D-6E8A-4147-A177-3AD203B41FA5}">
                      <a16:colId xmlns:a16="http://schemas.microsoft.com/office/drawing/2014/main" val="222278443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縣市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鄉鎮市區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小段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地號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使用分區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宗地面積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持分面積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90329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北屯段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29-1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第二種住宅區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173.33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95530"/>
                  </a:ext>
                </a:extLst>
              </a:tr>
              <a:tr h="257175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173.33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1192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8D703C9-EC2C-45AD-86A1-70060F65F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76498"/>
              </p:ext>
            </p:extLst>
          </p:nvPr>
        </p:nvGraphicFramePr>
        <p:xfrm>
          <a:off x="1433946" y="2549962"/>
          <a:ext cx="9882804" cy="3445954"/>
        </p:xfrm>
        <a:graphic>
          <a:graphicData uri="http://schemas.openxmlformats.org/drawingml/2006/table">
            <a:tbl>
              <a:tblPr/>
              <a:tblGrid>
                <a:gridCol w="1095630">
                  <a:extLst>
                    <a:ext uri="{9D8B030D-6E8A-4147-A177-3AD203B41FA5}">
                      <a16:colId xmlns:a16="http://schemas.microsoft.com/office/drawing/2014/main" val="3367532653"/>
                    </a:ext>
                  </a:extLst>
                </a:gridCol>
                <a:gridCol w="597618">
                  <a:extLst>
                    <a:ext uri="{9D8B030D-6E8A-4147-A177-3AD203B41FA5}">
                      <a16:colId xmlns:a16="http://schemas.microsoft.com/office/drawing/2014/main" val="3575547623"/>
                    </a:ext>
                  </a:extLst>
                </a:gridCol>
                <a:gridCol w="1095630">
                  <a:extLst>
                    <a:ext uri="{9D8B030D-6E8A-4147-A177-3AD203B41FA5}">
                      <a16:colId xmlns:a16="http://schemas.microsoft.com/office/drawing/2014/main" val="1406661873"/>
                    </a:ext>
                  </a:extLst>
                </a:gridCol>
                <a:gridCol w="597618">
                  <a:extLst>
                    <a:ext uri="{9D8B030D-6E8A-4147-A177-3AD203B41FA5}">
                      <a16:colId xmlns:a16="http://schemas.microsoft.com/office/drawing/2014/main" val="3617895264"/>
                    </a:ext>
                  </a:extLst>
                </a:gridCol>
                <a:gridCol w="1095630">
                  <a:extLst>
                    <a:ext uri="{9D8B030D-6E8A-4147-A177-3AD203B41FA5}">
                      <a16:colId xmlns:a16="http://schemas.microsoft.com/office/drawing/2014/main" val="2867017642"/>
                    </a:ext>
                  </a:extLst>
                </a:gridCol>
                <a:gridCol w="597618">
                  <a:extLst>
                    <a:ext uri="{9D8B030D-6E8A-4147-A177-3AD203B41FA5}">
                      <a16:colId xmlns:a16="http://schemas.microsoft.com/office/drawing/2014/main" val="3145258229"/>
                    </a:ext>
                  </a:extLst>
                </a:gridCol>
                <a:gridCol w="2401530">
                  <a:extLst>
                    <a:ext uri="{9D8B030D-6E8A-4147-A177-3AD203B41FA5}">
                      <a16:colId xmlns:a16="http://schemas.microsoft.com/office/drawing/2014/main" val="108430506"/>
                    </a:ext>
                  </a:extLst>
                </a:gridCol>
                <a:gridCol w="2401530">
                  <a:extLst>
                    <a:ext uri="{9D8B030D-6E8A-4147-A177-3AD203B41FA5}">
                      <a16:colId xmlns:a16="http://schemas.microsoft.com/office/drawing/2014/main" val="85613917"/>
                    </a:ext>
                  </a:extLst>
                </a:gridCol>
              </a:tblGrid>
              <a:tr h="13445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8455"/>
                  </a:ext>
                </a:extLst>
              </a:tr>
              <a:tr h="1393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67583"/>
                  </a:ext>
                </a:extLst>
              </a:tr>
              <a:tr h="2734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088" marR="6088" marT="608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37235"/>
                  </a:ext>
                </a:extLst>
              </a:tr>
              <a:tr h="471785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4733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弄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9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號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087/11/30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住工用、鋼筋混泥土造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112.19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309.7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93.68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23247"/>
                  </a:ext>
                </a:extLst>
              </a:tr>
              <a:tr h="2841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135.34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400065"/>
                  </a:ext>
                </a:extLst>
              </a:tr>
              <a:tr h="24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騎樓：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25.97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61139"/>
                  </a:ext>
                </a:extLst>
              </a:tr>
              <a:tr h="24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陽台：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16.77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035404"/>
                  </a:ext>
                </a:extLst>
              </a:tr>
              <a:tr h="24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平台：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10.24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59902"/>
                  </a:ext>
                </a:extLst>
              </a:tr>
              <a:tr h="2841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屋頂突出物：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9.19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59240"/>
                  </a:ext>
                </a:extLst>
              </a:tr>
              <a:tr h="5039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21427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弄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352.60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495.52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149.89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23969"/>
                  </a:ext>
                </a:extLst>
              </a:tr>
              <a:tr h="4621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142.92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65509"/>
                  </a:ext>
                </a:extLst>
              </a:tr>
              <a:tr h="13445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805.22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243.58 </a:t>
                      </a:r>
                    </a:p>
                  </a:txBody>
                  <a:tcPr marL="6088" marR="6088" marT="60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263236" y="207818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地籍圖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C21301C-2B7A-4D7E-A790-4F20C3C09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854149"/>
            <a:ext cx="8773003" cy="51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-4733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B1529AC-3D85-464C-82BF-DCB64A195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52" y="938212"/>
            <a:ext cx="7844886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-21427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A76365F-ED10-4561-B3CB-5DD00BFE1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56" y="1015069"/>
            <a:ext cx="8159328" cy="53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884664" y="207818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標的照片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71D744-3E6D-9D0D-B149-8CF7E990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8" y="6306554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C5C024-7315-4E53-8268-9E6470DBB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94" y="939566"/>
            <a:ext cx="5299920" cy="48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5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1694</TotalTime>
  <Words>208</Words>
  <Application>Microsoft Office PowerPoint</Application>
  <PresentationFormat>寬螢幕</PresentationFormat>
  <Paragraphs>77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細明體</vt:lpstr>
      <vt:lpstr>新細明體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中部-蔡忠孝經理</cp:lastModifiedBy>
  <cp:revision>117</cp:revision>
  <cp:lastPrinted>2025-07-29T01:39:05Z</cp:lastPrinted>
  <dcterms:created xsi:type="dcterms:W3CDTF">2022-09-19T08:55:20Z</dcterms:created>
  <dcterms:modified xsi:type="dcterms:W3CDTF">2026-05-25T01:22:20Z</dcterms:modified>
</cp:coreProperties>
</file>