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台中市北屯區辦公廠房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1461F4F-B8B9-4871-A288-FF3F39F9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31" y="763398"/>
            <a:ext cx="6406669" cy="4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801303" y="2497210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95031" y="387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89A8EF3-2F2E-4528-9997-FEF5DB7F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41908"/>
              </p:ext>
            </p:extLst>
          </p:nvPr>
        </p:nvGraphicFramePr>
        <p:xfrm>
          <a:off x="1433945" y="1078168"/>
          <a:ext cx="9882804" cy="1247775"/>
        </p:xfrm>
        <a:graphic>
          <a:graphicData uri="http://schemas.openxmlformats.org/drawingml/2006/table">
            <a:tbl>
              <a:tblPr/>
              <a:tblGrid>
                <a:gridCol w="973853">
                  <a:extLst>
                    <a:ext uri="{9D8B030D-6E8A-4147-A177-3AD203B41FA5}">
                      <a16:colId xmlns:a16="http://schemas.microsoft.com/office/drawing/2014/main" val="626398578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170479336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966445065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849396239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3641753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883932330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1325824724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0012408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372412819"/>
                    </a:ext>
                  </a:extLst>
                </a:gridCol>
                <a:gridCol w="1118127">
                  <a:extLst>
                    <a:ext uri="{9D8B030D-6E8A-4147-A177-3AD203B41FA5}">
                      <a16:colId xmlns:a16="http://schemas.microsoft.com/office/drawing/2014/main" val="222278443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9032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第二種住宅區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95530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11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8D703C9-EC2C-45AD-86A1-70060F65F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76498"/>
              </p:ext>
            </p:extLst>
          </p:nvPr>
        </p:nvGraphicFramePr>
        <p:xfrm>
          <a:off x="1433946" y="2549962"/>
          <a:ext cx="9882804" cy="3445954"/>
        </p:xfrm>
        <a:graphic>
          <a:graphicData uri="http://schemas.openxmlformats.org/drawingml/2006/table">
            <a:tbl>
              <a:tblPr/>
              <a:tblGrid>
                <a:gridCol w="1095630">
                  <a:extLst>
                    <a:ext uri="{9D8B030D-6E8A-4147-A177-3AD203B41FA5}">
                      <a16:colId xmlns:a16="http://schemas.microsoft.com/office/drawing/2014/main" val="336753265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575547623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140666187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617895264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2867017642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145258229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108430506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85613917"/>
                    </a:ext>
                  </a:extLst>
                </a:gridCol>
              </a:tblGrid>
              <a:tr h="1344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455"/>
                  </a:ext>
                </a:extLst>
              </a:tr>
              <a:tr h="1393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7583"/>
                  </a:ext>
                </a:extLst>
              </a:tr>
              <a:tr h="273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7235"/>
                  </a:ext>
                </a:extLst>
              </a:tr>
              <a:tr h="47178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4733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住工用、鋼筋混泥土造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112.19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309.7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93.68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23247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135.34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00065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騎樓：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25.97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61139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16.77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35404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平台：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10.24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59902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59240"/>
                  </a:ext>
                </a:extLst>
              </a:tr>
              <a:tr h="5039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352.60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495.52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149.89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3969"/>
                  </a:ext>
                </a:extLst>
              </a:tr>
              <a:tr h="462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142.92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65509"/>
                  </a:ext>
                </a:extLst>
              </a:tr>
              <a:tr h="13445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805.22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243.58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C21301C-2B7A-4D7E-A790-4F20C3C0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854149"/>
            <a:ext cx="8773003" cy="51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0628C8-F6A4-4D13-AB8E-25C9A87B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84" y="793183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標售底價：新臺幣柒仟玖佰參拾玖萬貳仟元整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保證金：新臺幣貳仟參佰捌拾壹萬捌仟元整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114</a:t>
            </a:r>
            <a:r>
              <a:rPr lang="zh-TW" altLang="en-US" b="1" dirty="0"/>
              <a:t>年</a:t>
            </a:r>
            <a:r>
              <a:rPr lang="en-US" altLang="zh-TW" b="1" dirty="0"/>
              <a:t>12</a:t>
            </a:r>
            <a:r>
              <a:rPr lang="zh-TW" altLang="en-US" b="1" dirty="0"/>
              <a:t>月</a:t>
            </a:r>
            <a:r>
              <a:rPr lang="en-US" altLang="zh-TW" b="1" dirty="0"/>
              <a:t>31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en-US" altLang="zh-TW" b="1" dirty="0"/>
              <a:t>                   </a:t>
            </a:r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3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-4733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B1529AC-3D85-464C-82BF-DCB64A19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2" y="938212"/>
            <a:ext cx="784488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-21427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A76365F-ED10-4561-B3CB-5DD00BFE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6" y="1015069"/>
            <a:ext cx="8159328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C5C024-7315-4E53-8268-9E6470DBB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4" y="939566"/>
            <a:ext cx="5299920" cy="48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1694</TotalTime>
  <Words>275</Words>
  <Application>Microsoft Office PowerPoint</Application>
  <PresentationFormat>寬螢幕</PresentationFormat>
  <Paragraphs>83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114</cp:revision>
  <cp:lastPrinted>2025-07-29T01:39:05Z</cp:lastPrinted>
  <dcterms:created xsi:type="dcterms:W3CDTF">2022-09-19T08:55:20Z</dcterms:created>
  <dcterms:modified xsi:type="dcterms:W3CDTF">2025-12-10T01:45:27Z</dcterms:modified>
</cp:coreProperties>
</file>