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59" r:id="rId11"/>
    <p:sldId id="260" r:id="rId12"/>
    <p:sldId id="279" r:id="rId13"/>
    <p:sldId id="280" r:id="rId14"/>
  </p:sldIdLst>
  <p:sldSz cx="9144000" cy="6858000" type="screen4x3"/>
  <p:notesSz cx="6797675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8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/>
              <a:t>聯絡人：吳先生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(02)8771-2198</a:t>
            </a: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dirty="0"/>
              <a:t>吳小姐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(02)8771-2185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UKIJ CJK"/>
                <a:cs typeface="UKIJ CJK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/>
              <a:t>聯絡人：吳先生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(02)8771-2198</a:t>
            </a: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dirty="0"/>
              <a:t>吳小姐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(02)8771-2185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UKIJ CJK"/>
                <a:cs typeface="UKIJ CJK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/>
              <a:t>聯絡人：吳先生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(02)8771-2198</a:t>
            </a: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dirty="0"/>
              <a:t>吳小姐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(02)8771-2185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UKIJ CJK"/>
                <a:cs typeface="UKIJ CJK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/>
              <a:t>聯絡人：吳先生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(02)8771-2198</a:t>
            </a: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dirty="0"/>
              <a:t>吳小姐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(02)8771-2185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UKIJ CJK"/>
                <a:cs typeface="UKIJ CJK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7303" y="6059269"/>
            <a:ext cx="640391" cy="60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00683" y="6073141"/>
            <a:ext cx="2734055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5781547" y="6161377"/>
            <a:ext cx="2559050" cy="184666"/>
          </a:xfrm>
        </p:spPr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/>
              <a:t>聯絡人：吳先生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(02)8771-2198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UKIJ CJK"/>
                <a:cs typeface="UKIJ CJK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1459" y="6063996"/>
            <a:ext cx="640391" cy="605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35366" y="6329528"/>
            <a:ext cx="2478159" cy="2502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11124" y="830325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53212" y="6014973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6268" y="1718005"/>
            <a:ext cx="6871462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781547" y="6161377"/>
            <a:ext cx="2559050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/>
              <a:t>聯絡人：吳先生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(02)8771-2198</a:t>
            </a: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dirty="0"/>
              <a:t>吳小姐 </a:t>
            </a:r>
            <a:r>
              <a:rPr spc="170" dirty="0"/>
              <a:t> </a:t>
            </a:r>
            <a:r>
              <a:rPr dirty="0"/>
              <a:t>電話</a:t>
            </a:r>
            <a:r>
              <a:rPr spc="40" dirty="0"/>
              <a:t>(02)8771-2185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67673" y="6213629"/>
            <a:ext cx="222884" cy="19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UKIJ CJK"/>
                <a:cs typeface="UKIJ CJK"/>
              </a:defRPr>
            </a:lvl1pPr>
          </a:lstStyle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25" dirty="0"/>
              <a:t>‹#›</a:t>
            </a:fld>
            <a:endParaRPr spc="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地圖, 文字, 螢幕擷取畫面, 空中攝影 的圖片&#10;&#10;AI 產生的內容可能不正確。">
            <a:extLst>
              <a:ext uri="{FF2B5EF4-FFF2-40B4-BE49-F238E27FC236}">
                <a16:creationId xmlns:a16="http://schemas.microsoft.com/office/drawing/2014/main" id="{5A97D1ED-62DF-8ABB-0F4E-AB31E9413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7848" r="3334" b="4335"/>
          <a:stretch/>
        </p:blipFill>
        <p:spPr>
          <a:xfrm>
            <a:off x="571499" y="576851"/>
            <a:ext cx="8001000" cy="381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ject 15"/>
          <p:cNvSpPr/>
          <p:nvPr/>
        </p:nvSpPr>
        <p:spPr>
          <a:xfrm>
            <a:off x="3276600" y="5784932"/>
            <a:ext cx="3331189" cy="254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38400" y="5638800"/>
            <a:ext cx="579518" cy="547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FC2500E-127C-4B78-B62C-385F53498D54}"/>
              </a:ext>
            </a:extLst>
          </p:cNvPr>
          <p:cNvSpPr txBox="1"/>
          <p:nvPr/>
        </p:nvSpPr>
        <p:spPr>
          <a:xfrm>
            <a:off x="1031080" y="4367802"/>
            <a:ext cx="70818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zh-TW" sz="2800" dirty="0">
              <a:ln w="0"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800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新北市貢寮區約</a:t>
            </a:r>
            <a:r>
              <a:rPr lang="en-US" altLang="zh-TW" sz="2800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2800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萬坪土地 </a:t>
            </a:r>
            <a:endParaRPr lang="en-US" altLang="zh-TW" sz="2800" dirty="0">
              <a:ln w="0"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2800" dirty="0">
              <a:ln w="0"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地圖, 地圖集, 圖表 的圖片&#10;&#10;AI 產生的內容可能不正確。">
            <a:extLst>
              <a:ext uri="{FF2B5EF4-FFF2-40B4-BE49-F238E27FC236}">
                <a16:creationId xmlns:a16="http://schemas.microsoft.com/office/drawing/2014/main" id="{3948758C-2673-7C9B-4414-C506F085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6678" r="3333" b="6400"/>
          <a:stretch/>
        </p:blipFill>
        <p:spPr>
          <a:xfrm>
            <a:off x="402772" y="1223210"/>
            <a:ext cx="8341682" cy="395838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51459" y="6063996"/>
            <a:ext cx="640391" cy="605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5366" y="6329528"/>
            <a:ext cx="2478159" cy="250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124" y="830325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3212" y="6014973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0168" y="429005"/>
            <a:ext cx="30436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位置圖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DE54CEF-7058-E912-EDD1-E940ECB2F144}"/>
              </a:ext>
            </a:extLst>
          </p:cNvPr>
          <p:cNvGrpSpPr/>
          <p:nvPr/>
        </p:nvGrpSpPr>
        <p:grpSpPr>
          <a:xfrm>
            <a:off x="4068381" y="3202404"/>
            <a:ext cx="1132840" cy="576580"/>
            <a:chOff x="6174232" y="2868676"/>
            <a:chExt cx="1132840" cy="576580"/>
          </a:xfrm>
        </p:grpSpPr>
        <p:grpSp>
          <p:nvGrpSpPr>
            <p:cNvPr id="10" name="object 10"/>
            <p:cNvGrpSpPr/>
            <p:nvPr/>
          </p:nvGrpSpPr>
          <p:grpSpPr>
            <a:xfrm>
              <a:off x="6174232" y="2868676"/>
              <a:ext cx="1132840" cy="576580"/>
              <a:chOff x="6174232" y="2868676"/>
              <a:chExt cx="1132840" cy="576580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6174232" y="2868676"/>
                <a:ext cx="1132840" cy="576580"/>
              </a:xfrm>
              <a:custGeom>
                <a:avLst/>
                <a:gdLst/>
                <a:ahLst/>
                <a:cxnLst/>
                <a:rect l="l" t="t" r="r" b="b"/>
                <a:pathLst>
                  <a:path w="1132840" h="576579">
                    <a:moveTo>
                      <a:pt x="1078991" y="254762"/>
                    </a:moveTo>
                    <a:lnTo>
                      <a:pt x="251967" y="254762"/>
                    </a:lnTo>
                    <a:lnTo>
                      <a:pt x="231110" y="258974"/>
                    </a:lnTo>
                    <a:lnTo>
                      <a:pt x="214074" y="270462"/>
                    </a:lnTo>
                    <a:lnTo>
                      <a:pt x="202586" y="287498"/>
                    </a:lnTo>
                    <a:lnTo>
                      <a:pt x="198373" y="308356"/>
                    </a:lnTo>
                    <a:lnTo>
                      <a:pt x="198373" y="522732"/>
                    </a:lnTo>
                    <a:lnTo>
                      <a:pt x="202586" y="543589"/>
                    </a:lnTo>
                    <a:lnTo>
                      <a:pt x="214074" y="560625"/>
                    </a:lnTo>
                    <a:lnTo>
                      <a:pt x="231110" y="572113"/>
                    </a:lnTo>
                    <a:lnTo>
                      <a:pt x="251967" y="576326"/>
                    </a:lnTo>
                    <a:lnTo>
                      <a:pt x="1078991" y="576326"/>
                    </a:lnTo>
                    <a:lnTo>
                      <a:pt x="1099849" y="572113"/>
                    </a:lnTo>
                    <a:lnTo>
                      <a:pt x="1116885" y="560625"/>
                    </a:lnTo>
                    <a:lnTo>
                      <a:pt x="1128373" y="543589"/>
                    </a:lnTo>
                    <a:lnTo>
                      <a:pt x="1132586" y="522732"/>
                    </a:lnTo>
                    <a:lnTo>
                      <a:pt x="1132586" y="308356"/>
                    </a:lnTo>
                    <a:lnTo>
                      <a:pt x="1128373" y="287498"/>
                    </a:lnTo>
                    <a:lnTo>
                      <a:pt x="1116885" y="270462"/>
                    </a:lnTo>
                    <a:lnTo>
                      <a:pt x="1099849" y="258974"/>
                    </a:lnTo>
                    <a:lnTo>
                      <a:pt x="1078991" y="254762"/>
                    </a:lnTo>
                    <a:close/>
                  </a:path>
                  <a:path w="1132840" h="576579">
                    <a:moveTo>
                      <a:pt x="0" y="0"/>
                    </a:moveTo>
                    <a:lnTo>
                      <a:pt x="354075" y="254762"/>
                    </a:lnTo>
                    <a:lnTo>
                      <a:pt x="587628" y="2547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6174232" y="2868676"/>
                <a:ext cx="1132840" cy="576580"/>
              </a:xfrm>
              <a:custGeom>
                <a:avLst/>
                <a:gdLst/>
                <a:ahLst/>
                <a:cxnLst/>
                <a:rect l="l" t="t" r="r" b="b"/>
                <a:pathLst>
                  <a:path w="1132840" h="576579">
                    <a:moveTo>
                      <a:pt x="198373" y="308356"/>
                    </a:moveTo>
                    <a:lnTo>
                      <a:pt x="202586" y="287498"/>
                    </a:lnTo>
                    <a:lnTo>
                      <a:pt x="214074" y="270462"/>
                    </a:lnTo>
                    <a:lnTo>
                      <a:pt x="231110" y="258974"/>
                    </a:lnTo>
                    <a:lnTo>
                      <a:pt x="251967" y="254762"/>
                    </a:lnTo>
                    <a:lnTo>
                      <a:pt x="354075" y="254762"/>
                    </a:lnTo>
                    <a:lnTo>
                      <a:pt x="0" y="0"/>
                    </a:lnTo>
                    <a:lnTo>
                      <a:pt x="587628" y="254762"/>
                    </a:lnTo>
                    <a:lnTo>
                      <a:pt x="1078991" y="254762"/>
                    </a:lnTo>
                    <a:lnTo>
                      <a:pt x="1099849" y="258974"/>
                    </a:lnTo>
                    <a:lnTo>
                      <a:pt x="1116885" y="270462"/>
                    </a:lnTo>
                    <a:lnTo>
                      <a:pt x="1128373" y="287498"/>
                    </a:lnTo>
                    <a:lnTo>
                      <a:pt x="1132586" y="308356"/>
                    </a:lnTo>
                    <a:lnTo>
                      <a:pt x="1132586" y="388747"/>
                    </a:lnTo>
                    <a:lnTo>
                      <a:pt x="1132586" y="522732"/>
                    </a:lnTo>
                    <a:lnTo>
                      <a:pt x="1128373" y="543589"/>
                    </a:lnTo>
                    <a:lnTo>
                      <a:pt x="1116885" y="560625"/>
                    </a:lnTo>
                    <a:lnTo>
                      <a:pt x="1099849" y="572113"/>
                    </a:lnTo>
                    <a:lnTo>
                      <a:pt x="1078991" y="576326"/>
                    </a:lnTo>
                    <a:lnTo>
                      <a:pt x="587628" y="576326"/>
                    </a:lnTo>
                    <a:lnTo>
                      <a:pt x="354075" y="576326"/>
                    </a:lnTo>
                    <a:lnTo>
                      <a:pt x="251967" y="576326"/>
                    </a:lnTo>
                    <a:lnTo>
                      <a:pt x="231110" y="572113"/>
                    </a:lnTo>
                    <a:lnTo>
                      <a:pt x="214074" y="560625"/>
                    </a:lnTo>
                    <a:lnTo>
                      <a:pt x="202586" y="543589"/>
                    </a:lnTo>
                    <a:lnTo>
                      <a:pt x="198373" y="522732"/>
                    </a:lnTo>
                    <a:lnTo>
                      <a:pt x="198373" y="388747"/>
                    </a:lnTo>
                    <a:lnTo>
                      <a:pt x="198373" y="308356"/>
                    </a:lnTo>
                    <a:close/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6522211" y="3175253"/>
              <a:ext cx="6350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UKIJ CJK"/>
                </a:rPr>
                <a:t>標的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5486400" y="6161377"/>
            <a:ext cx="2854197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聯絡人：吳先生 </a:t>
            </a:r>
            <a:r>
              <a:rPr spc="1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</a:t>
            </a:r>
            <a:r>
              <a:rPr spc="4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(02)8771-2198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567673" y="6213629"/>
            <a:ext cx="222884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pc="25" dirty="0"/>
              <a:t>10</a:t>
            </a:r>
            <a:endParaRPr spc="25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0F76FF3-7D7A-4F7B-9CAB-3C985CFB6C16}"/>
              </a:ext>
            </a:extLst>
          </p:cNvPr>
          <p:cNvSpPr txBox="1"/>
          <p:nvPr/>
        </p:nvSpPr>
        <p:spPr>
          <a:xfrm>
            <a:off x="2312545" y="1981200"/>
            <a:ext cx="838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貢寮國中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CB2FF1-F874-E1B3-FA84-E43F8926BA12}"/>
              </a:ext>
            </a:extLst>
          </p:cNvPr>
          <p:cNvSpPr txBox="1"/>
          <p:nvPr/>
        </p:nvSpPr>
        <p:spPr>
          <a:xfrm>
            <a:off x="2895599" y="1223210"/>
            <a:ext cx="9906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貢寮火車站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851CE9E-C7CC-766F-6A79-D234A10F0800}"/>
              </a:ext>
            </a:extLst>
          </p:cNvPr>
          <p:cNvSpPr txBox="1"/>
          <p:nvPr/>
        </p:nvSpPr>
        <p:spPr>
          <a:xfrm>
            <a:off x="7529447" y="2119699"/>
            <a:ext cx="9906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福隆火車站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5631F26-EEEF-3787-C636-0D99139EFE5D}"/>
              </a:ext>
            </a:extLst>
          </p:cNvPr>
          <p:cNvSpPr txBox="1"/>
          <p:nvPr/>
        </p:nvSpPr>
        <p:spPr>
          <a:xfrm>
            <a:off x="7316593" y="1174299"/>
            <a:ext cx="12034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福隆海水浴場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7E5F90F-6265-1665-0EB8-60267AA91042}"/>
              </a:ext>
            </a:extLst>
          </p:cNvPr>
          <p:cNvSpPr txBox="1"/>
          <p:nvPr/>
        </p:nvSpPr>
        <p:spPr>
          <a:xfrm>
            <a:off x="6172200" y="4343400"/>
            <a:ext cx="9906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草嶺古道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6063996"/>
            <a:ext cx="640391" cy="60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5366" y="6329528"/>
            <a:ext cx="2478159" cy="250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124" y="830325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212" y="6014973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0168" y="444499"/>
            <a:ext cx="45823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spc="425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地籍套繪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示意圖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5410200" y="6161377"/>
            <a:ext cx="2930397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聯絡人：吳先生 </a:t>
            </a:r>
            <a:r>
              <a:rPr spc="1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</a:t>
            </a:r>
            <a:r>
              <a:rPr spc="4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(02)8771-2198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567673" y="6213629"/>
            <a:ext cx="222884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pc="25" dirty="0"/>
              <a:t>11</a:t>
            </a:r>
            <a:endParaRPr spc="25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5F2BA98-1990-C865-F735-B4AF8F938AC0}"/>
              </a:ext>
            </a:extLst>
          </p:cNvPr>
          <p:cNvSpPr txBox="1"/>
          <p:nvPr/>
        </p:nvSpPr>
        <p:spPr>
          <a:xfrm>
            <a:off x="1371600" y="932557"/>
            <a:ext cx="6553201" cy="1798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443CAE8-F315-7218-8BD4-029DD00D6BD1}"/>
              </a:ext>
            </a:extLst>
          </p:cNvPr>
          <p:cNvSpPr txBox="1"/>
          <p:nvPr/>
        </p:nvSpPr>
        <p:spPr>
          <a:xfrm>
            <a:off x="690168" y="5590323"/>
            <a:ext cx="3581401" cy="123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D6D5890-3CA0-FCED-5B3D-93F8B6A3BCAE}"/>
              </a:ext>
            </a:extLst>
          </p:cNvPr>
          <p:cNvSpPr txBox="1"/>
          <p:nvPr/>
        </p:nvSpPr>
        <p:spPr>
          <a:xfrm>
            <a:off x="5272528" y="5616899"/>
            <a:ext cx="3581401" cy="123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ED7481-C750-E92E-D89C-3C9A52D7EC85}"/>
              </a:ext>
            </a:extLst>
          </p:cNvPr>
          <p:cNvSpPr txBox="1"/>
          <p:nvPr/>
        </p:nvSpPr>
        <p:spPr>
          <a:xfrm>
            <a:off x="3352800" y="5638800"/>
            <a:ext cx="3581401" cy="123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9" name="圖片 8" descr="一張含有 文字, 地圖, 藝術 的圖片&#10;&#10;AI 產生的內容可能不正確。">
            <a:extLst>
              <a:ext uri="{FF2B5EF4-FFF2-40B4-BE49-F238E27FC236}">
                <a16:creationId xmlns:a16="http://schemas.microsoft.com/office/drawing/2014/main" id="{8D4CD9BD-4F93-32BB-B931-F1A16A8D4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9" y="1063904"/>
            <a:ext cx="4642492" cy="47499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2A4B2A-AF8C-1E41-8116-5D056708E6DE}"/>
              </a:ext>
            </a:extLst>
          </p:cNvPr>
          <p:cNvSpPr txBox="1"/>
          <p:nvPr/>
        </p:nvSpPr>
        <p:spPr>
          <a:xfrm>
            <a:off x="6511797" y="1446105"/>
            <a:ext cx="2055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紅色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區塊為持分完整之土地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n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藍色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區塊為部分持分之土地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408479-8087-765D-B537-13683B84ACBE}"/>
              </a:ext>
            </a:extLst>
          </p:cNvPr>
          <p:cNvSpPr txBox="1"/>
          <p:nvPr/>
        </p:nvSpPr>
        <p:spPr>
          <a:xfrm>
            <a:off x="4581525" y="2829235"/>
            <a:ext cx="1257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台灣自來水公司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A1FA-D710-6B5F-033F-DE104D3A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5FF4C8-A587-EF7D-7DE2-96344A2B0DDE}"/>
              </a:ext>
            </a:extLst>
          </p:cNvPr>
          <p:cNvSpPr/>
          <p:nvPr/>
        </p:nvSpPr>
        <p:spPr>
          <a:xfrm>
            <a:off x="251459" y="6063996"/>
            <a:ext cx="640391" cy="60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6423CEE-A456-7999-AB22-0A1C7A1B5F6F}"/>
              </a:ext>
            </a:extLst>
          </p:cNvPr>
          <p:cNvSpPr/>
          <p:nvPr/>
        </p:nvSpPr>
        <p:spPr>
          <a:xfrm>
            <a:off x="1035366" y="6329528"/>
            <a:ext cx="2478159" cy="250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074E5DF-6B4A-CD48-FBF8-58FAB377E064}"/>
              </a:ext>
            </a:extLst>
          </p:cNvPr>
          <p:cNvSpPr/>
          <p:nvPr/>
        </p:nvSpPr>
        <p:spPr>
          <a:xfrm>
            <a:off x="611124" y="830325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953A9B0-2C22-348F-0DC0-E4508C2A03B2}"/>
              </a:ext>
            </a:extLst>
          </p:cNvPr>
          <p:cNvSpPr/>
          <p:nvPr/>
        </p:nvSpPr>
        <p:spPr>
          <a:xfrm>
            <a:off x="553212" y="6014973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D6B35C3-C072-3C67-4FA9-A3CED3AA14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168" y="380528"/>
            <a:ext cx="55582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spc="425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龍岡段地籍套繪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示意圖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CA7C9A4-38D4-13C8-9C93-A89DFC4D03E6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55919F8-A6D5-CF53-5298-D1B5209CFF6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410200" y="6161377"/>
            <a:ext cx="2930397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聯絡人：吳先生 </a:t>
            </a:r>
            <a:r>
              <a:rPr spc="1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</a:t>
            </a:r>
            <a:r>
              <a:rPr spc="4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(02)8771-2198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299BF7F-9310-CC23-6CE6-FDF1FFFE79B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567673" y="6213629"/>
            <a:ext cx="222884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pc="25" dirty="0"/>
              <a:t>12</a:t>
            </a:r>
            <a:endParaRPr spc="25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F633A75-0364-C1B1-5F1C-21378ED73BE6}"/>
              </a:ext>
            </a:extLst>
          </p:cNvPr>
          <p:cNvSpPr txBox="1"/>
          <p:nvPr/>
        </p:nvSpPr>
        <p:spPr>
          <a:xfrm>
            <a:off x="1371600" y="932557"/>
            <a:ext cx="6553201" cy="1798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D3C3B19-245A-6E5C-3CE8-BC3286C2B79E}"/>
              </a:ext>
            </a:extLst>
          </p:cNvPr>
          <p:cNvGrpSpPr/>
          <p:nvPr/>
        </p:nvGrpSpPr>
        <p:grpSpPr>
          <a:xfrm>
            <a:off x="415823" y="1022468"/>
            <a:ext cx="8438106" cy="4826473"/>
            <a:chOff x="415823" y="1022468"/>
            <a:chExt cx="8438106" cy="4826473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5492CEB2-F455-6774-6BA9-9A08ECBCD003}"/>
                </a:ext>
              </a:extLst>
            </p:cNvPr>
            <p:cNvSpPr txBox="1"/>
            <p:nvPr/>
          </p:nvSpPr>
          <p:spPr>
            <a:xfrm>
              <a:off x="690168" y="5590323"/>
              <a:ext cx="3581401" cy="123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3FDE1FC-F297-641E-53C7-4A4468F32CE8}"/>
                </a:ext>
              </a:extLst>
            </p:cNvPr>
            <p:cNvSpPr txBox="1"/>
            <p:nvPr/>
          </p:nvSpPr>
          <p:spPr>
            <a:xfrm>
              <a:off x="5272528" y="5616899"/>
              <a:ext cx="3581401" cy="123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7673051-E4CA-243B-EE7C-F849BCC7407A}"/>
                </a:ext>
              </a:extLst>
            </p:cNvPr>
            <p:cNvSpPr txBox="1"/>
            <p:nvPr/>
          </p:nvSpPr>
          <p:spPr>
            <a:xfrm>
              <a:off x="3352800" y="5638800"/>
              <a:ext cx="3581401" cy="123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pic>
          <p:nvPicPr>
            <p:cNvPr id="18" name="圖片 17" descr="一張含有 文字, 地圖 的圖片&#10;&#10;AI 產生的內容可能不正確。">
              <a:extLst>
                <a:ext uri="{FF2B5EF4-FFF2-40B4-BE49-F238E27FC236}">
                  <a16:creationId xmlns:a16="http://schemas.microsoft.com/office/drawing/2014/main" id="{7CF61EC7-4689-0EDC-2EBD-FB804DB05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3" t="16683" r="30833" b="4893"/>
            <a:stretch/>
          </p:blipFill>
          <p:spPr>
            <a:xfrm>
              <a:off x="3881831" y="1022468"/>
              <a:ext cx="4972098" cy="4826473"/>
            </a:xfrm>
            <a:prstGeom prst="rect">
              <a:avLst/>
            </a:prstGeom>
          </p:spPr>
        </p:pic>
        <p:pic>
          <p:nvPicPr>
            <p:cNvPr id="20" name="圖片 19" descr="一張含有 文字, 地圖, 地圖集 的圖片&#10;&#10;AI 產生的內容可能不正確。">
              <a:extLst>
                <a:ext uri="{FF2B5EF4-FFF2-40B4-BE49-F238E27FC236}">
                  <a16:creationId xmlns:a16="http://schemas.microsoft.com/office/drawing/2014/main" id="{9ABBDCA9-A4AF-1F3E-487A-0349A5E41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3" t="15859" r="24167" b="6514"/>
            <a:stretch/>
          </p:blipFill>
          <p:spPr>
            <a:xfrm>
              <a:off x="455014" y="1751736"/>
              <a:ext cx="4343403" cy="3367936"/>
            </a:xfrm>
            <a:prstGeom prst="rect">
              <a:avLst/>
            </a:prstGeom>
          </p:spPr>
        </p:pic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918A1314-61C2-9FAF-B3F4-D927AA53292D}"/>
                </a:ext>
              </a:extLst>
            </p:cNvPr>
            <p:cNvSpPr/>
            <p:nvPr/>
          </p:nvSpPr>
          <p:spPr>
            <a:xfrm>
              <a:off x="762000" y="1952625"/>
              <a:ext cx="3257550" cy="2809875"/>
            </a:xfrm>
            <a:custGeom>
              <a:avLst/>
              <a:gdLst>
                <a:gd name="connsiteX0" fmla="*/ 0 w 3257550"/>
                <a:gd name="connsiteY0" fmla="*/ 1714500 h 2809875"/>
                <a:gd name="connsiteX1" fmla="*/ 0 w 3257550"/>
                <a:gd name="connsiteY1" fmla="*/ 1638300 h 2809875"/>
                <a:gd name="connsiteX2" fmla="*/ 47625 w 3257550"/>
                <a:gd name="connsiteY2" fmla="*/ 1609725 h 2809875"/>
                <a:gd name="connsiteX3" fmla="*/ 57150 w 3257550"/>
                <a:gd name="connsiteY3" fmla="*/ 1495425 h 2809875"/>
                <a:gd name="connsiteX4" fmla="*/ 104775 w 3257550"/>
                <a:gd name="connsiteY4" fmla="*/ 1438275 h 2809875"/>
                <a:gd name="connsiteX5" fmla="*/ 228600 w 3257550"/>
                <a:gd name="connsiteY5" fmla="*/ 1200150 h 2809875"/>
                <a:gd name="connsiteX6" fmla="*/ 438150 w 3257550"/>
                <a:gd name="connsiteY6" fmla="*/ 904875 h 2809875"/>
                <a:gd name="connsiteX7" fmla="*/ 552450 w 3257550"/>
                <a:gd name="connsiteY7" fmla="*/ 647700 h 2809875"/>
                <a:gd name="connsiteX8" fmla="*/ 657225 w 3257550"/>
                <a:gd name="connsiteY8" fmla="*/ 457200 h 2809875"/>
                <a:gd name="connsiteX9" fmla="*/ 885825 w 3257550"/>
                <a:gd name="connsiteY9" fmla="*/ 171450 h 2809875"/>
                <a:gd name="connsiteX10" fmla="*/ 990600 w 3257550"/>
                <a:gd name="connsiteY10" fmla="*/ 0 h 2809875"/>
                <a:gd name="connsiteX11" fmla="*/ 1266825 w 3257550"/>
                <a:gd name="connsiteY11" fmla="*/ 209550 h 2809875"/>
                <a:gd name="connsiteX12" fmla="*/ 1343025 w 3257550"/>
                <a:gd name="connsiteY12" fmla="*/ 133350 h 2809875"/>
                <a:gd name="connsiteX13" fmla="*/ 1552575 w 3257550"/>
                <a:gd name="connsiteY13" fmla="*/ 342900 h 2809875"/>
                <a:gd name="connsiteX14" fmla="*/ 1504950 w 3257550"/>
                <a:gd name="connsiteY14" fmla="*/ 409575 h 2809875"/>
                <a:gd name="connsiteX15" fmla="*/ 1638300 w 3257550"/>
                <a:gd name="connsiteY15" fmla="*/ 704850 h 2809875"/>
                <a:gd name="connsiteX16" fmla="*/ 1704975 w 3257550"/>
                <a:gd name="connsiteY16" fmla="*/ 704850 h 2809875"/>
                <a:gd name="connsiteX17" fmla="*/ 1924050 w 3257550"/>
                <a:gd name="connsiteY17" fmla="*/ 885825 h 2809875"/>
                <a:gd name="connsiteX18" fmla="*/ 1819275 w 3257550"/>
                <a:gd name="connsiteY18" fmla="*/ 1190625 h 2809875"/>
                <a:gd name="connsiteX19" fmla="*/ 1695450 w 3257550"/>
                <a:gd name="connsiteY19" fmla="*/ 1181100 h 2809875"/>
                <a:gd name="connsiteX20" fmla="*/ 1543050 w 3257550"/>
                <a:gd name="connsiteY20" fmla="*/ 1162050 h 2809875"/>
                <a:gd name="connsiteX21" fmla="*/ 1457325 w 3257550"/>
                <a:gd name="connsiteY21" fmla="*/ 1200150 h 2809875"/>
                <a:gd name="connsiteX22" fmla="*/ 1457325 w 3257550"/>
                <a:gd name="connsiteY22" fmla="*/ 1266825 h 2809875"/>
                <a:gd name="connsiteX23" fmla="*/ 1400175 w 3257550"/>
                <a:gd name="connsiteY23" fmla="*/ 1333500 h 2809875"/>
                <a:gd name="connsiteX24" fmla="*/ 1371600 w 3257550"/>
                <a:gd name="connsiteY24" fmla="*/ 1323975 h 2809875"/>
                <a:gd name="connsiteX25" fmla="*/ 1390650 w 3257550"/>
                <a:gd name="connsiteY25" fmla="*/ 1533525 h 2809875"/>
                <a:gd name="connsiteX26" fmla="*/ 1981200 w 3257550"/>
                <a:gd name="connsiteY26" fmla="*/ 1485900 h 2809875"/>
                <a:gd name="connsiteX27" fmla="*/ 2333625 w 3257550"/>
                <a:gd name="connsiteY27" fmla="*/ 1628775 h 2809875"/>
                <a:gd name="connsiteX28" fmla="*/ 2524125 w 3257550"/>
                <a:gd name="connsiteY28" fmla="*/ 1866900 h 2809875"/>
                <a:gd name="connsiteX29" fmla="*/ 2628900 w 3257550"/>
                <a:gd name="connsiteY29" fmla="*/ 1838325 h 2809875"/>
                <a:gd name="connsiteX30" fmla="*/ 2752725 w 3257550"/>
                <a:gd name="connsiteY30" fmla="*/ 2047875 h 2809875"/>
                <a:gd name="connsiteX31" fmla="*/ 2752725 w 3257550"/>
                <a:gd name="connsiteY31" fmla="*/ 2085975 h 2809875"/>
                <a:gd name="connsiteX32" fmla="*/ 3257550 w 3257550"/>
                <a:gd name="connsiteY32" fmla="*/ 2724150 h 2809875"/>
                <a:gd name="connsiteX33" fmla="*/ 2752725 w 3257550"/>
                <a:gd name="connsiteY33" fmla="*/ 2714625 h 2809875"/>
                <a:gd name="connsiteX34" fmla="*/ 2581275 w 3257550"/>
                <a:gd name="connsiteY34" fmla="*/ 2609850 h 2809875"/>
                <a:gd name="connsiteX35" fmla="*/ 2324100 w 3257550"/>
                <a:gd name="connsiteY35" fmla="*/ 2809875 h 2809875"/>
                <a:gd name="connsiteX36" fmla="*/ 2124075 w 3257550"/>
                <a:gd name="connsiteY36" fmla="*/ 2505075 h 2809875"/>
                <a:gd name="connsiteX37" fmla="*/ 1762125 w 3257550"/>
                <a:gd name="connsiteY37" fmla="*/ 2476500 h 2809875"/>
                <a:gd name="connsiteX38" fmla="*/ 1676400 w 3257550"/>
                <a:gd name="connsiteY38" fmla="*/ 2219325 h 2809875"/>
                <a:gd name="connsiteX39" fmla="*/ 1314450 w 3257550"/>
                <a:gd name="connsiteY39" fmla="*/ 1962150 h 2809875"/>
                <a:gd name="connsiteX40" fmla="*/ 1152525 w 3257550"/>
                <a:gd name="connsiteY40" fmla="*/ 1933575 h 2809875"/>
                <a:gd name="connsiteX41" fmla="*/ 1152525 w 3257550"/>
                <a:gd name="connsiteY41" fmla="*/ 1847850 h 2809875"/>
                <a:gd name="connsiteX42" fmla="*/ 1085850 w 3257550"/>
                <a:gd name="connsiteY42" fmla="*/ 1743075 h 2809875"/>
                <a:gd name="connsiteX43" fmla="*/ 895350 w 3257550"/>
                <a:gd name="connsiteY43" fmla="*/ 1390650 h 2809875"/>
                <a:gd name="connsiteX44" fmla="*/ 542925 w 3257550"/>
                <a:gd name="connsiteY44" fmla="*/ 1381125 h 2809875"/>
                <a:gd name="connsiteX45" fmla="*/ 323850 w 3257550"/>
                <a:gd name="connsiteY45" fmla="*/ 1457325 h 2809875"/>
                <a:gd name="connsiteX46" fmla="*/ 180975 w 3257550"/>
                <a:gd name="connsiteY46" fmla="*/ 1581150 h 2809875"/>
                <a:gd name="connsiteX47" fmla="*/ 0 w 3257550"/>
                <a:gd name="connsiteY47" fmla="*/ 1714500 h 280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257550" h="2809875">
                  <a:moveTo>
                    <a:pt x="0" y="1714500"/>
                  </a:moveTo>
                  <a:lnTo>
                    <a:pt x="0" y="1638300"/>
                  </a:lnTo>
                  <a:lnTo>
                    <a:pt x="47625" y="1609725"/>
                  </a:lnTo>
                  <a:lnTo>
                    <a:pt x="57150" y="1495425"/>
                  </a:lnTo>
                  <a:lnTo>
                    <a:pt x="104775" y="1438275"/>
                  </a:lnTo>
                  <a:lnTo>
                    <a:pt x="228600" y="1200150"/>
                  </a:lnTo>
                  <a:lnTo>
                    <a:pt x="438150" y="904875"/>
                  </a:lnTo>
                  <a:lnTo>
                    <a:pt x="552450" y="647700"/>
                  </a:lnTo>
                  <a:lnTo>
                    <a:pt x="657225" y="457200"/>
                  </a:lnTo>
                  <a:lnTo>
                    <a:pt x="885825" y="171450"/>
                  </a:lnTo>
                  <a:lnTo>
                    <a:pt x="990600" y="0"/>
                  </a:lnTo>
                  <a:lnTo>
                    <a:pt x="1266825" y="209550"/>
                  </a:lnTo>
                  <a:lnTo>
                    <a:pt x="1343025" y="133350"/>
                  </a:lnTo>
                  <a:lnTo>
                    <a:pt x="1552575" y="342900"/>
                  </a:lnTo>
                  <a:lnTo>
                    <a:pt x="1504950" y="409575"/>
                  </a:lnTo>
                  <a:lnTo>
                    <a:pt x="1638300" y="704850"/>
                  </a:lnTo>
                  <a:lnTo>
                    <a:pt x="1704975" y="704850"/>
                  </a:lnTo>
                  <a:lnTo>
                    <a:pt x="1924050" y="885825"/>
                  </a:lnTo>
                  <a:lnTo>
                    <a:pt x="1819275" y="1190625"/>
                  </a:lnTo>
                  <a:lnTo>
                    <a:pt x="1695450" y="1181100"/>
                  </a:lnTo>
                  <a:lnTo>
                    <a:pt x="1543050" y="1162050"/>
                  </a:lnTo>
                  <a:lnTo>
                    <a:pt x="1457325" y="1200150"/>
                  </a:lnTo>
                  <a:lnTo>
                    <a:pt x="1457325" y="1266825"/>
                  </a:lnTo>
                  <a:lnTo>
                    <a:pt x="1400175" y="1333500"/>
                  </a:lnTo>
                  <a:lnTo>
                    <a:pt x="1371600" y="1323975"/>
                  </a:lnTo>
                  <a:lnTo>
                    <a:pt x="1390650" y="1533525"/>
                  </a:lnTo>
                  <a:lnTo>
                    <a:pt x="1981200" y="1485900"/>
                  </a:lnTo>
                  <a:lnTo>
                    <a:pt x="2333625" y="1628775"/>
                  </a:lnTo>
                  <a:lnTo>
                    <a:pt x="2524125" y="1866900"/>
                  </a:lnTo>
                  <a:lnTo>
                    <a:pt x="2628900" y="1838325"/>
                  </a:lnTo>
                  <a:lnTo>
                    <a:pt x="2752725" y="2047875"/>
                  </a:lnTo>
                  <a:lnTo>
                    <a:pt x="2752725" y="2085975"/>
                  </a:lnTo>
                  <a:lnTo>
                    <a:pt x="3257550" y="2724150"/>
                  </a:lnTo>
                  <a:lnTo>
                    <a:pt x="2752725" y="2714625"/>
                  </a:lnTo>
                  <a:lnTo>
                    <a:pt x="2581275" y="2609850"/>
                  </a:lnTo>
                  <a:lnTo>
                    <a:pt x="2324100" y="2809875"/>
                  </a:lnTo>
                  <a:lnTo>
                    <a:pt x="2124075" y="2505075"/>
                  </a:lnTo>
                  <a:lnTo>
                    <a:pt x="1762125" y="2476500"/>
                  </a:lnTo>
                  <a:lnTo>
                    <a:pt x="1676400" y="2219325"/>
                  </a:lnTo>
                  <a:lnTo>
                    <a:pt x="1314450" y="1962150"/>
                  </a:lnTo>
                  <a:lnTo>
                    <a:pt x="1152525" y="1933575"/>
                  </a:lnTo>
                  <a:lnTo>
                    <a:pt x="1152525" y="1847850"/>
                  </a:lnTo>
                  <a:lnTo>
                    <a:pt x="1085850" y="1743075"/>
                  </a:lnTo>
                  <a:lnTo>
                    <a:pt x="895350" y="1390650"/>
                  </a:lnTo>
                  <a:lnTo>
                    <a:pt x="542925" y="1381125"/>
                  </a:lnTo>
                  <a:lnTo>
                    <a:pt x="323850" y="1457325"/>
                  </a:lnTo>
                  <a:lnTo>
                    <a:pt x="180975" y="1581150"/>
                  </a:lnTo>
                  <a:lnTo>
                    <a:pt x="0" y="171450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語音泡泡: 矩形 23">
              <a:extLst>
                <a:ext uri="{FF2B5EF4-FFF2-40B4-BE49-F238E27FC236}">
                  <a16:creationId xmlns:a16="http://schemas.microsoft.com/office/drawing/2014/main" id="{AD000AD1-2264-2F27-7639-EBB9B99DABCD}"/>
                </a:ext>
              </a:extLst>
            </p:cNvPr>
            <p:cNvSpPr/>
            <p:nvPr/>
          </p:nvSpPr>
          <p:spPr>
            <a:xfrm>
              <a:off x="415823" y="1707008"/>
              <a:ext cx="4402736" cy="3412664"/>
            </a:xfrm>
            <a:prstGeom prst="wedgeRectCallout">
              <a:avLst>
                <a:gd name="adj1" fmla="val 84218"/>
                <a:gd name="adj2" fmla="val -3745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EFBAC777-F8C8-68CE-D384-B125BBE370D2}"/>
                </a:ext>
              </a:extLst>
            </p:cNvPr>
            <p:cNvSpPr txBox="1"/>
            <p:nvPr/>
          </p:nvSpPr>
          <p:spPr>
            <a:xfrm>
              <a:off x="2884875" y="3087640"/>
              <a:ext cx="84892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貢寮國中</a:t>
              </a: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F55A36DD-FA48-27C9-8DAA-10E64A6AE911}"/>
                </a:ext>
              </a:extLst>
            </p:cNvPr>
            <p:cNvSpPr/>
            <p:nvPr/>
          </p:nvSpPr>
          <p:spPr>
            <a:xfrm>
              <a:off x="6276975" y="3810000"/>
              <a:ext cx="600075" cy="1495425"/>
            </a:xfrm>
            <a:custGeom>
              <a:avLst/>
              <a:gdLst>
                <a:gd name="connsiteX0" fmla="*/ 38100 w 600075"/>
                <a:gd name="connsiteY0" fmla="*/ 0 h 1495425"/>
                <a:gd name="connsiteX1" fmla="*/ 66675 w 600075"/>
                <a:gd name="connsiteY1" fmla="*/ 57150 h 1495425"/>
                <a:gd name="connsiteX2" fmla="*/ 228600 w 600075"/>
                <a:gd name="connsiteY2" fmla="*/ 85725 h 1495425"/>
                <a:gd name="connsiteX3" fmla="*/ 304800 w 600075"/>
                <a:gd name="connsiteY3" fmla="*/ 180975 h 1495425"/>
                <a:gd name="connsiteX4" fmla="*/ 323850 w 600075"/>
                <a:gd name="connsiteY4" fmla="*/ 276225 h 1495425"/>
                <a:gd name="connsiteX5" fmla="*/ 342900 w 600075"/>
                <a:gd name="connsiteY5" fmla="*/ 314325 h 1495425"/>
                <a:gd name="connsiteX6" fmla="*/ 314325 w 600075"/>
                <a:gd name="connsiteY6" fmla="*/ 485775 h 1495425"/>
                <a:gd name="connsiteX7" fmla="*/ 314325 w 600075"/>
                <a:gd name="connsiteY7" fmla="*/ 742950 h 1495425"/>
                <a:gd name="connsiteX8" fmla="*/ 428625 w 600075"/>
                <a:gd name="connsiteY8" fmla="*/ 866775 h 1495425"/>
                <a:gd name="connsiteX9" fmla="*/ 466725 w 600075"/>
                <a:gd name="connsiteY9" fmla="*/ 904875 h 1495425"/>
                <a:gd name="connsiteX10" fmla="*/ 495300 w 600075"/>
                <a:gd name="connsiteY10" fmla="*/ 1133475 h 1495425"/>
                <a:gd name="connsiteX11" fmla="*/ 504825 w 600075"/>
                <a:gd name="connsiteY11" fmla="*/ 1276350 h 1495425"/>
                <a:gd name="connsiteX12" fmla="*/ 600075 w 600075"/>
                <a:gd name="connsiteY12" fmla="*/ 1495425 h 1495425"/>
                <a:gd name="connsiteX13" fmla="*/ 495300 w 600075"/>
                <a:gd name="connsiteY13" fmla="*/ 1495425 h 1495425"/>
                <a:gd name="connsiteX14" fmla="*/ 276225 w 600075"/>
                <a:gd name="connsiteY14" fmla="*/ 1428750 h 1495425"/>
                <a:gd name="connsiteX15" fmla="*/ 142875 w 600075"/>
                <a:gd name="connsiteY15" fmla="*/ 1276350 h 1495425"/>
                <a:gd name="connsiteX16" fmla="*/ 180975 w 600075"/>
                <a:gd name="connsiteY16" fmla="*/ 1133475 h 1495425"/>
                <a:gd name="connsiteX17" fmla="*/ 238125 w 600075"/>
                <a:gd name="connsiteY17" fmla="*/ 914400 h 1495425"/>
                <a:gd name="connsiteX18" fmla="*/ 295275 w 600075"/>
                <a:gd name="connsiteY18" fmla="*/ 895350 h 1495425"/>
                <a:gd name="connsiteX19" fmla="*/ 295275 w 600075"/>
                <a:gd name="connsiteY19" fmla="*/ 885825 h 1495425"/>
                <a:gd name="connsiteX20" fmla="*/ 257175 w 600075"/>
                <a:gd name="connsiteY20" fmla="*/ 800100 h 1495425"/>
                <a:gd name="connsiteX21" fmla="*/ 219075 w 600075"/>
                <a:gd name="connsiteY21" fmla="*/ 666750 h 1495425"/>
                <a:gd name="connsiteX22" fmla="*/ 161925 w 600075"/>
                <a:gd name="connsiteY22" fmla="*/ 476250 h 1495425"/>
                <a:gd name="connsiteX23" fmla="*/ 57150 w 600075"/>
                <a:gd name="connsiteY23" fmla="*/ 371475 h 1495425"/>
                <a:gd name="connsiteX24" fmla="*/ 47625 w 600075"/>
                <a:gd name="connsiteY24" fmla="*/ 295275 h 1495425"/>
                <a:gd name="connsiteX25" fmla="*/ 0 w 600075"/>
                <a:gd name="connsiteY25" fmla="*/ 200025 h 1495425"/>
                <a:gd name="connsiteX26" fmla="*/ 38100 w 600075"/>
                <a:gd name="connsiteY26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0075" h="1495425">
                  <a:moveTo>
                    <a:pt x="38100" y="0"/>
                  </a:moveTo>
                  <a:lnTo>
                    <a:pt x="66675" y="57150"/>
                  </a:lnTo>
                  <a:lnTo>
                    <a:pt x="228600" y="85725"/>
                  </a:lnTo>
                  <a:lnTo>
                    <a:pt x="304800" y="180975"/>
                  </a:lnTo>
                  <a:lnTo>
                    <a:pt x="323850" y="276225"/>
                  </a:lnTo>
                  <a:lnTo>
                    <a:pt x="342900" y="314325"/>
                  </a:lnTo>
                  <a:lnTo>
                    <a:pt x="314325" y="485775"/>
                  </a:lnTo>
                  <a:lnTo>
                    <a:pt x="314325" y="742950"/>
                  </a:lnTo>
                  <a:lnTo>
                    <a:pt x="428625" y="866775"/>
                  </a:lnTo>
                  <a:lnTo>
                    <a:pt x="466725" y="904875"/>
                  </a:lnTo>
                  <a:lnTo>
                    <a:pt x="495300" y="1133475"/>
                  </a:lnTo>
                  <a:lnTo>
                    <a:pt x="504825" y="1276350"/>
                  </a:lnTo>
                  <a:lnTo>
                    <a:pt x="600075" y="1495425"/>
                  </a:lnTo>
                  <a:lnTo>
                    <a:pt x="495300" y="1495425"/>
                  </a:lnTo>
                  <a:lnTo>
                    <a:pt x="276225" y="1428750"/>
                  </a:lnTo>
                  <a:lnTo>
                    <a:pt x="142875" y="1276350"/>
                  </a:lnTo>
                  <a:lnTo>
                    <a:pt x="180975" y="1133475"/>
                  </a:lnTo>
                  <a:lnTo>
                    <a:pt x="238125" y="914400"/>
                  </a:lnTo>
                  <a:lnTo>
                    <a:pt x="295275" y="895350"/>
                  </a:lnTo>
                  <a:lnTo>
                    <a:pt x="295275" y="885825"/>
                  </a:lnTo>
                  <a:lnTo>
                    <a:pt x="257175" y="800100"/>
                  </a:lnTo>
                  <a:lnTo>
                    <a:pt x="219075" y="666750"/>
                  </a:lnTo>
                  <a:lnTo>
                    <a:pt x="161925" y="476250"/>
                  </a:lnTo>
                  <a:lnTo>
                    <a:pt x="57150" y="371475"/>
                  </a:lnTo>
                  <a:lnTo>
                    <a:pt x="47625" y="295275"/>
                  </a:lnTo>
                  <a:lnTo>
                    <a:pt x="0" y="200025"/>
                  </a:lnTo>
                  <a:lnTo>
                    <a:pt x="3810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33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4997-9439-443B-91B8-01DEDCB5F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82CF422-2B28-1B28-6073-7B76FA536EE1}"/>
              </a:ext>
            </a:extLst>
          </p:cNvPr>
          <p:cNvSpPr/>
          <p:nvPr/>
        </p:nvSpPr>
        <p:spPr>
          <a:xfrm>
            <a:off x="251459" y="6063996"/>
            <a:ext cx="640391" cy="60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BCD334C-E4AD-6787-7BA5-54214917B6A5}"/>
              </a:ext>
            </a:extLst>
          </p:cNvPr>
          <p:cNvSpPr/>
          <p:nvPr/>
        </p:nvSpPr>
        <p:spPr>
          <a:xfrm>
            <a:off x="1035366" y="6329528"/>
            <a:ext cx="2478159" cy="250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49F2D62-C03A-738C-DFC6-11C4D207F7CD}"/>
              </a:ext>
            </a:extLst>
          </p:cNvPr>
          <p:cNvSpPr/>
          <p:nvPr/>
        </p:nvSpPr>
        <p:spPr>
          <a:xfrm>
            <a:off x="611124" y="830325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56E9192-2B72-2B60-472C-FA6A64DCD455}"/>
              </a:ext>
            </a:extLst>
          </p:cNvPr>
          <p:cNvSpPr/>
          <p:nvPr/>
        </p:nvSpPr>
        <p:spPr>
          <a:xfrm>
            <a:off x="553212" y="6014973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D4869E8-E514-F784-8483-344D515E1E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168" y="380528"/>
            <a:ext cx="55582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spc="425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都市計畫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示意圖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龍岡段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Medium"/>
              </a:rPr>
              <a:t>)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Noto Sans CJK JP Medium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F8FD382-AB2F-EB7B-447D-CF11C911AF2D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B200AB9-31F2-16CB-4AD4-CA518B4A987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410200" y="6161377"/>
            <a:ext cx="2930397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聯絡人：吳先生 </a:t>
            </a:r>
            <a:r>
              <a:rPr spc="17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</a:t>
            </a:r>
            <a:r>
              <a:rPr spc="4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(02)8771-2198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64EF139-4C6C-F6E9-3E9B-8728047E322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567673" y="6213629"/>
            <a:ext cx="222884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pc="25" dirty="0"/>
              <a:t>13</a:t>
            </a:r>
            <a:endParaRPr spc="25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955EB46-F3D8-903C-7AB6-BACF0813AD17}"/>
              </a:ext>
            </a:extLst>
          </p:cNvPr>
          <p:cNvSpPr txBox="1"/>
          <p:nvPr/>
        </p:nvSpPr>
        <p:spPr>
          <a:xfrm>
            <a:off x="1371600" y="932557"/>
            <a:ext cx="6553201" cy="1798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4151FEC-E107-6133-5AAE-D5E2E714301D}"/>
              </a:ext>
            </a:extLst>
          </p:cNvPr>
          <p:cNvGrpSpPr/>
          <p:nvPr/>
        </p:nvGrpSpPr>
        <p:grpSpPr>
          <a:xfrm>
            <a:off x="728181" y="1144438"/>
            <a:ext cx="8034819" cy="4494362"/>
            <a:chOff x="728181" y="1144438"/>
            <a:chExt cx="8034819" cy="4494362"/>
          </a:xfrm>
        </p:grpSpPr>
        <p:pic>
          <p:nvPicPr>
            <p:cNvPr id="9" name="圖片 8" descr="一張含有 文字, 地圖, 螢幕擷取畫面 的圖片&#10;&#10;AI 產生的內容可能不正確。">
              <a:extLst>
                <a:ext uri="{FF2B5EF4-FFF2-40B4-BE49-F238E27FC236}">
                  <a16:creationId xmlns:a16="http://schemas.microsoft.com/office/drawing/2014/main" id="{04DBF7AE-AD99-E481-9D61-BB1D25FE5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2" t="16923" r="10834" b="11361"/>
            <a:stretch/>
          </p:blipFill>
          <p:spPr>
            <a:xfrm>
              <a:off x="728181" y="1144438"/>
              <a:ext cx="8034819" cy="4494362"/>
            </a:xfrm>
            <a:prstGeom prst="rect">
              <a:avLst/>
            </a:prstGeom>
          </p:spPr>
        </p:pic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16309E73-4D11-D0D0-DD02-EE9B2A8CC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00" y="1981200"/>
              <a:ext cx="1143000" cy="985921"/>
            </a:xfrm>
            <a:custGeom>
              <a:avLst/>
              <a:gdLst>
                <a:gd name="connsiteX0" fmla="*/ 0 w 3257550"/>
                <a:gd name="connsiteY0" fmla="*/ 1714500 h 2809875"/>
                <a:gd name="connsiteX1" fmla="*/ 0 w 3257550"/>
                <a:gd name="connsiteY1" fmla="*/ 1638300 h 2809875"/>
                <a:gd name="connsiteX2" fmla="*/ 47625 w 3257550"/>
                <a:gd name="connsiteY2" fmla="*/ 1609725 h 2809875"/>
                <a:gd name="connsiteX3" fmla="*/ 57150 w 3257550"/>
                <a:gd name="connsiteY3" fmla="*/ 1495425 h 2809875"/>
                <a:gd name="connsiteX4" fmla="*/ 104775 w 3257550"/>
                <a:gd name="connsiteY4" fmla="*/ 1438275 h 2809875"/>
                <a:gd name="connsiteX5" fmla="*/ 228600 w 3257550"/>
                <a:gd name="connsiteY5" fmla="*/ 1200150 h 2809875"/>
                <a:gd name="connsiteX6" fmla="*/ 438150 w 3257550"/>
                <a:gd name="connsiteY6" fmla="*/ 904875 h 2809875"/>
                <a:gd name="connsiteX7" fmla="*/ 552450 w 3257550"/>
                <a:gd name="connsiteY7" fmla="*/ 647700 h 2809875"/>
                <a:gd name="connsiteX8" fmla="*/ 657225 w 3257550"/>
                <a:gd name="connsiteY8" fmla="*/ 457200 h 2809875"/>
                <a:gd name="connsiteX9" fmla="*/ 885825 w 3257550"/>
                <a:gd name="connsiteY9" fmla="*/ 171450 h 2809875"/>
                <a:gd name="connsiteX10" fmla="*/ 990600 w 3257550"/>
                <a:gd name="connsiteY10" fmla="*/ 0 h 2809875"/>
                <a:gd name="connsiteX11" fmla="*/ 1266825 w 3257550"/>
                <a:gd name="connsiteY11" fmla="*/ 209550 h 2809875"/>
                <a:gd name="connsiteX12" fmla="*/ 1343025 w 3257550"/>
                <a:gd name="connsiteY12" fmla="*/ 133350 h 2809875"/>
                <a:gd name="connsiteX13" fmla="*/ 1552575 w 3257550"/>
                <a:gd name="connsiteY13" fmla="*/ 342900 h 2809875"/>
                <a:gd name="connsiteX14" fmla="*/ 1504950 w 3257550"/>
                <a:gd name="connsiteY14" fmla="*/ 409575 h 2809875"/>
                <a:gd name="connsiteX15" fmla="*/ 1638300 w 3257550"/>
                <a:gd name="connsiteY15" fmla="*/ 704850 h 2809875"/>
                <a:gd name="connsiteX16" fmla="*/ 1704975 w 3257550"/>
                <a:gd name="connsiteY16" fmla="*/ 704850 h 2809875"/>
                <a:gd name="connsiteX17" fmla="*/ 1924050 w 3257550"/>
                <a:gd name="connsiteY17" fmla="*/ 885825 h 2809875"/>
                <a:gd name="connsiteX18" fmla="*/ 1819275 w 3257550"/>
                <a:gd name="connsiteY18" fmla="*/ 1190625 h 2809875"/>
                <a:gd name="connsiteX19" fmla="*/ 1695450 w 3257550"/>
                <a:gd name="connsiteY19" fmla="*/ 1181100 h 2809875"/>
                <a:gd name="connsiteX20" fmla="*/ 1543050 w 3257550"/>
                <a:gd name="connsiteY20" fmla="*/ 1162050 h 2809875"/>
                <a:gd name="connsiteX21" fmla="*/ 1457325 w 3257550"/>
                <a:gd name="connsiteY21" fmla="*/ 1200150 h 2809875"/>
                <a:gd name="connsiteX22" fmla="*/ 1457325 w 3257550"/>
                <a:gd name="connsiteY22" fmla="*/ 1266825 h 2809875"/>
                <a:gd name="connsiteX23" fmla="*/ 1400175 w 3257550"/>
                <a:gd name="connsiteY23" fmla="*/ 1333500 h 2809875"/>
                <a:gd name="connsiteX24" fmla="*/ 1371600 w 3257550"/>
                <a:gd name="connsiteY24" fmla="*/ 1323975 h 2809875"/>
                <a:gd name="connsiteX25" fmla="*/ 1390650 w 3257550"/>
                <a:gd name="connsiteY25" fmla="*/ 1533525 h 2809875"/>
                <a:gd name="connsiteX26" fmla="*/ 1981200 w 3257550"/>
                <a:gd name="connsiteY26" fmla="*/ 1485900 h 2809875"/>
                <a:gd name="connsiteX27" fmla="*/ 2333625 w 3257550"/>
                <a:gd name="connsiteY27" fmla="*/ 1628775 h 2809875"/>
                <a:gd name="connsiteX28" fmla="*/ 2524125 w 3257550"/>
                <a:gd name="connsiteY28" fmla="*/ 1866900 h 2809875"/>
                <a:gd name="connsiteX29" fmla="*/ 2628900 w 3257550"/>
                <a:gd name="connsiteY29" fmla="*/ 1838325 h 2809875"/>
                <a:gd name="connsiteX30" fmla="*/ 2752725 w 3257550"/>
                <a:gd name="connsiteY30" fmla="*/ 2047875 h 2809875"/>
                <a:gd name="connsiteX31" fmla="*/ 2752725 w 3257550"/>
                <a:gd name="connsiteY31" fmla="*/ 2085975 h 2809875"/>
                <a:gd name="connsiteX32" fmla="*/ 3257550 w 3257550"/>
                <a:gd name="connsiteY32" fmla="*/ 2724150 h 2809875"/>
                <a:gd name="connsiteX33" fmla="*/ 2752725 w 3257550"/>
                <a:gd name="connsiteY33" fmla="*/ 2714625 h 2809875"/>
                <a:gd name="connsiteX34" fmla="*/ 2581275 w 3257550"/>
                <a:gd name="connsiteY34" fmla="*/ 2609850 h 2809875"/>
                <a:gd name="connsiteX35" fmla="*/ 2324100 w 3257550"/>
                <a:gd name="connsiteY35" fmla="*/ 2809875 h 2809875"/>
                <a:gd name="connsiteX36" fmla="*/ 2124075 w 3257550"/>
                <a:gd name="connsiteY36" fmla="*/ 2505075 h 2809875"/>
                <a:gd name="connsiteX37" fmla="*/ 1762125 w 3257550"/>
                <a:gd name="connsiteY37" fmla="*/ 2476500 h 2809875"/>
                <a:gd name="connsiteX38" fmla="*/ 1676400 w 3257550"/>
                <a:gd name="connsiteY38" fmla="*/ 2219325 h 2809875"/>
                <a:gd name="connsiteX39" fmla="*/ 1314450 w 3257550"/>
                <a:gd name="connsiteY39" fmla="*/ 1962150 h 2809875"/>
                <a:gd name="connsiteX40" fmla="*/ 1152525 w 3257550"/>
                <a:gd name="connsiteY40" fmla="*/ 1933575 h 2809875"/>
                <a:gd name="connsiteX41" fmla="*/ 1152525 w 3257550"/>
                <a:gd name="connsiteY41" fmla="*/ 1847850 h 2809875"/>
                <a:gd name="connsiteX42" fmla="*/ 1085850 w 3257550"/>
                <a:gd name="connsiteY42" fmla="*/ 1743075 h 2809875"/>
                <a:gd name="connsiteX43" fmla="*/ 895350 w 3257550"/>
                <a:gd name="connsiteY43" fmla="*/ 1390650 h 2809875"/>
                <a:gd name="connsiteX44" fmla="*/ 542925 w 3257550"/>
                <a:gd name="connsiteY44" fmla="*/ 1381125 h 2809875"/>
                <a:gd name="connsiteX45" fmla="*/ 323850 w 3257550"/>
                <a:gd name="connsiteY45" fmla="*/ 1457325 h 2809875"/>
                <a:gd name="connsiteX46" fmla="*/ 180975 w 3257550"/>
                <a:gd name="connsiteY46" fmla="*/ 1581150 h 2809875"/>
                <a:gd name="connsiteX47" fmla="*/ 0 w 3257550"/>
                <a:gd name="connsiteY47" fmla="*/ 1714500 h 280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257550" h="2809875">
                  <a:moveTo>
                    <a:pt x="0" y="1714500"/>
                  </a:moveTo>
                  <a:lnTo>
                    <a:pt x="0" y="1638300"/>
                  </a:lnTo>
                  <a:lnTo>
                    <a:pt x="47625" y="1609725"/>
                  </a:lnTo>
                  <a:lnTo>
                    <a:pt x="57150" y="1495425"/>
                  </a:lnTo>
                  <a:lnTo>
                    <a:pt x="104775" y="1438275"/>
                  </a:lnTo>
                  <a:lnTo>
                    <a:pt x="228600" y="1200150"/>
                  </a:lnTo>
                  <a:lnTo>
                    <a:pt x="438150" y="904875"/>
                  </a:lnTo>
                  <a:lnTo>
                    <a:pt x="552450" y="647700"/>
                  </a:lnTo>
                  <a:lnTo>
                    <a:pt x="657225" y="457200"/>
                  </a:lnTo>
                  <a:lnTo>
                    <a:pt x="885825" y="171450"/>
                  </a:lnTo>
                  <a:lnTo>
                    <a:pt x="990600" y="0"/>
                  </a:lnTo>
                  <a:lnTo>
                    <a:pt x="1266825" y="209550"/>
                  </a:lnTo>
                  <a:lnTo>
                    <a:pt x="1343025" y="133350"/>
                  </a:lnTo>
                  <a:lnTo>
                    <a:pt x="1552575" y="342900"/>
                  </a:lnTo>
                  <a:lnTo>
                    <a:pt x="1504950" y="409575"/>
                  </a:lnTo>
                  <a:lnTo>
                    <a:pt x="1638300" y="704850"/>
                  </a:lnTo>
                  <a:lnTo>
                    <a:pt x="1704975" y="704850"/>
                  </a:lnTo>
                  <a:lnTo>
                    <a:pt x="1924050" y="885825"/>
                  </a:lnTo>
                  <a:lnTo>
                    <a:pt x="1819275" y="1190625"/>
                  </a:lnTo>
                  <a:lnTo>
                    <a:pt x="1695450" y="1181100"/>
                  </a:lnTo>
                  <a:lnTo>
                    <a:pt x="1543050" y="1162050"/>
                  </a:lnTo>
                  <a:lnTo>
                    <a:pt x="1457325" y="1200150"/>
                  </a:lnTo>
                  <a:lnTo>
                    <a:pt x="1457325" y="1266825"/>
                  </a:lnTo>
                  <a:lnTo>
                    <a:pt x="1400175" y="1333500"/>
                  </a:lnTo>
                  <a:lnTo>
                    <a:pt x="1371600" y="1323975"/>
                  </a:lnTo>
                  <a:lnTo>
                    <a:pt x="1390650" y="1533525"/>
                  </a:lnTo>
                  <a:lnTo>
                    <a:pt x="1981200" y="1485900"/>
                  </a:lnTo>
                  <a:lnTo>
                    <a:pt x="2333625" y="1628775"/>
                  </a:lnTo>
                  <a:lnTo>
                    <a:pt x="2524125" y="1866900"/>
                  </a:lnTo>
                  <a:lnTo>
                    <a:pt x="2628900" y="1838325"/>
                  </a:lnTo>
                  <a:lnTo>
                    <a:pt x="2752725" y="2047875"/>
                  </a:lnTo>
                  <a:lnTo>
                    <a:pt x="2752725" y="2085975"/>
                  </a:lnTo>
                  <a:lnTo>
                    <a:pt x="3257550" y="2724150"/>
                  </a:lnTo>
                  <a:lnTo>
                    <a:pt x="2752725" y="2714625"/>
                  </a:lnTo>
                  <a:lnTo>
                    <a:pt x="2581275" y="2609850"/>
                  </a:lnTo>
                  <a:lnTo>
                    <a:pt x="2324100" y="2809875"/>
                  </a:lnTo>
                  <a:lnTo>
                    <a:pt x="2124075" y="2505075"/>
                  </a:lnTo>
                  <a:lnTo>
                    <a:pt x="1762125" y="2476500"/>
                  </a:lnTo>
                  <a:lnTo>
                    <a:pt x="1676400" y="2219325"/>
                  </a:lnTo>
                  <a:lnTo>
                    <a:pt x="1314450" y="1962150"/>
                  </a:lnTo>
                  <a:lnTo>
                    <a:pt x="1152525" y="1933575"/>
                  </a:lnTo>
                  <a:lnTo>
                    <a:pt x="1152525" y="1847850"/>
                  </a:lnTo>
                  <a:lnTo>
                    <a:pt x="1085850" y="1743075"/>
                  </a:lnTo>
                  <a:lnTo>
                    <a:pt x="895350" y="1390650"/>
                  </a:lnTo>
                  <a:lnTo>
                    <a:pt x="542925" y="1381125"/>
                  </a:lnTo>
                  <a:lnTo>
                    <a:pt x="323850" y="1457325"/>
                  </a:lnTo>
                  <a:lnTo>
                    <a:pt x="180975" y="1581150"/>
                  </a:lnTo>
                  <a:lnTo>
                    <a:pt x="0" y="171450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8E51AC22-860C-D5C1-2702-0BD6CC2F6E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0000" y="3962903"/>
              <a:ext cx="600076" cy="1495428"/>
            </a:xfrm>
            <a:custGeom>
              <a:avLst/>
              <a:gdLst>
                <a:gd name="connsiteX0" fmla="*/ 38100 w 600075"/>
                <a:gd name="connsiteY0" fmla="*/ 0 h 1495425"/>
                <a:gd name="connsiteX1" fmla="*/ 66675 w 600075"/>
                <a:gd name="connsiteY1" fmla="*/ 57150 h 1495425"/>
                <a:gd name="connsiteX2" fmla="*/ 228600 w 600075"/>
                <a:gd name="connsiteY2" fmla="*/ 85725 h 1495425"/>
                <a:gd name="connsiteX3" fmla="*/ 304800 w 600075"/>
                <a:gd name="connsiteY3" fmla="*/ 180975 h 1495425"/>
                <a:gd name="connsiteX4" fmla="*/ 323850 w 600075"/>
                <a:gd name="connsiteY4" fmla="*/ 276225 h 1495425"/>
                <a:gd name="connsiteX5" fmla="*/ 342900 w 600075"/>
                <a:gd name="connsiteY5" fmla="*/ 314325 h 1495425"/>
                <a:gd name="connsiteX6" fmla="*/ 314325 w 600075"/>
                <a:gd name="connsiteY6" fmla="*/ 485775 h 1495425"/>
                <a:gd name="connsiteX7" fmla="*/ 314325 w 600075"/>
                <a:gd name="connsiteY7" fmla="*/ 742950 h 1495425"/>
                <a:gd name="connsiteX8" fmla="*/ 428625 w 600075"/>
                <a:gd name="connsiteY8" fmla="*/ 866775 h 1495425"/>
                <a:gd name="connsiteX9" fmla="*/ 466725 w 600075"/>
                <a:gd name="connsiteY9" fmla="*/ 904875 h 1495425"/>
                <a:gd name="connsiteX10" fmla="*/ 495300 w 600075"/>
                <a:gd name="connsiteY10" fmla="*/ 1133475 h 1495425"/>
                <a:gd name="connsiteX11" fmla="*/ 504825 w 600075"/>
                <a:gd name="connsiteY11" fmla="*/ 1276350 h 1495425"/>
                <a:gd name="connsiteX12" fmla="*/ 600075 w 600075"/>
                <a:gd name="connsiteY12" fmla="*/ 1495425 h 1495425"/>
                <a:gd name="connsiteX13" fmla="*/ 495300 w 600075"/>
                <a:gd name="connsiteY13" fmla="*/ 1495425 h 1495425"/>
                <a:gd name="connsiteX14" fmla="*/ 276225 w 600075"/>
                <a:gd name="connsiteY14" fmla="*/ 1428750 h 1495425"/>
                <a:gd name="connsiteX15" fmla="*/ 142875 w 600075"/>
                <a:gd name="connsiteY15" fmla="*/ 1276350 h 1495425"/>
                <a:gd name="connsiteX16" fmla="*/ 180975 w 600075"/>
                <a:gd name="connsiteY16" fmla="*/ 1133475 h 1495425"/>
                <a:gd name="connsiteX17" fmla="*/ 238125 w 600075"/>
                <a:gd name="connsiteY17" fmla="*/ 914400 h 1495425"/>
                <a:gd name="connsiteX18" fmla="*/ 295275 w 600075"/>
                <a:gd name="connsiteY18" fmla="*/ 895350 h 1495425"/>
                <a:gd name="connsiteX19" fmla="*/ 295275 w 600075"/>
                <a:gd name="connsiteY19" fmla="*/ 885825 h 1495425"/>
                <a:gd name="connsiteX20" fmla="*/ 257175 w 600075"/>
                <a:gd name="connsiteY20" fmla="*/ 800100 h 1495425"/>
                <a:gd name="connsiteX21" fmla="*/ 219075 w 600075"/>
                <a:gd name="connsiteY21" fmla="*/ 666750 h 1495425"/>
                <a:gd name="connsiteX22" fmla="*/ 161925 w 600075"/>
                <a:gd name="connsiteY22" fmla="*/ 476250 h 1495425"/>
                <a:gd name="connsiteX23" fmla="*/ 57150 w 600075"/>
                <a:gd name="connsiteY23" fmla="*/ 371475 h 1495425"/>
                <a:gd name="connsiteX24" fmla="*/ 47625 w 600075"/>
                <a:gd name="connsiteY24" fmla="*/ 295275 h 1495425"/>
                <a:gd name="connsiteX25" fmla="*/ 0 w 600075"/>
                <a:gd name="connsiteY25" fmla="*/ 200025 h 1495425"/>
                <a:gd name="connsiteX26" fmla="*/ 38100 w 600075"/>
                <a:gd name="connsiteY26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0075" h="1495425">
                  <a:moveTo>
                    <a:pt x="38100" y="0"/>
                  </a:moveTo>
                  <a:lnTo>
                    <a:pt x="66675" y="57150"/>
                  </a:lnTo>
                  <a:lnTo>
                    <a:pt x="228600" y="85725"/>
                  </a:lnTo>
                  <a:lnTo>
                    <a:pt x="304800" y="180975"/>
                  </a:lnTo>
                  <a:lnTo>
                    <a:pt x="323850" y="276225"/>
                  </a:lnTo>
                  <a:lnTo>
                    <a:pt x="342900" y="314325"/>
                  </a:lnTo>
                  <a:lnTo>
                    <a:pt x="314325" y="485775"/>
                  </a:lnTo>
                  <a:lnTo>
                    <a:pt x="314325" y="742950"/>
                  </a:lnTo>
                  <a:lnTo>
                    <a:pt x="428625" y="866775"/>
                  </a:lnTo>
                  <a:lnTo>
                    <a:pt x="466725" y="904875"/>
                  </a:lnTo>
                  <a:lnTo>
                    <a:pt x="495300" y="1133475"/>
                  </a:lnTo>
                  <a:lnTo>
                    <a:pt x="504825" y="1276350"/>
                  </a:lnTo>
                  <a:lnTo>
                    <a:pt x="600075" y="1495425"/>
                  </a:lnTo>
                  <a:lnTo>
                    <a:pt x="495300" y="1495425"/>
                  </a:lnTo>
                  <a:lnTo>
                    <a:pt x="276225" y="1428750"/>
                  </a:lnTo>
                  <a:lnTo>
                    <a:pt x="142875" y="1276350"/>
                  </a:lnTo>
                  <a:lnTo>
                    <a:pt x="180975" y="1133475"/>
                  </a:lnTo>
                  <a:lnTo>
                    <a:pt x="238125" y="914400"/>
                  </a:lnTo>
                  <a:lnTo>
                    <a:pt x="295275" y="895350"/>
                  </a:lnTo>
                  <a:lnTo>
                    <a:pt x="295275" y="885825"/>
                  </a:lnTo>
                  <a:lnTo>
                    <a:pt x="257175" y="800100"/>
                  </a:lnTo>
                  <a:lnTo>
                    <a:pt x="219075" y="666750"/>
                  </a:lnTo>
                  <a:lnTo>
                    <a:pt x="161925" y="476250"/>
                  </a:lnTo>
                  <a:lnTo>
                    <a:pt x="57150" y="371475"/>
                  </a:lnTo>
                  <a:lnTo>
                    <a:pt x="47625" y="295275"/>
                  </a:lnTo>
                  <a:lnTo>
                    <a:pt x="0" y="200025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15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1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D9BB1254-4ACB-F76A-B690-C7996D989C0C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9CECB6B-097F-903E-1719-675A4EC77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3" y="1219199"/>
            <a:ext cx="5701107" cy="46819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D2DBF-96C1-34F5-F620-6CD856F8A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80F15FD-C72A-6392-05AC-BA6FBB3B515B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849A289-0C49-D4D8-ECF7-88AD5A3C1505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1AC3AD3-09E6-2F23-3C58-6D76974287E4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1C23D41-BF4A-79C7-515D-63C7E0E89917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2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5E087869-AB5E-31B6-DCB7-E57D29ECAADF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249D7D3-0C12-D542-97B3-084BCDF9AFE7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401338BA-23E6-3294-AB5A-2700FF3AD042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BA15089-15F0-03AD-8956-845A9CB49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8" y="1154253"/>
            <a:ext cx="5820893" cy="47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5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FAC1-1F9E-E619-F60B-FD85D5E62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B2A9E1-1612-2965-F25D-DAB79BE30325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0724BE2-3AE4-6B2C-E562-F935AF579A18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2969F89-EB46-8267-E98A-598307F96C12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F12A176-ADAD-F501-2555-10C0D2B0635B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3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B478776-0639-016F-4740-C6755ADFD7B4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9C1E14B-A08B-38BA-8317-273C4278683C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4C2038DB-BCD5-CE37-9419-16B8C5E4D513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508F9DB-62F3-2688-BF14-7EE0F1E8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8" y="1219199"/>
            <a:ext cx="5634432" cy="46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3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DC79C-C4E1-821A-17ED-D10B3546F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3536BE2-48F3-889A-052D-3ABB42B16130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9ACAB97-28E1-5093-36DB-D7D68AA595E1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966FA42-DAC1-8AB9-6D24-7F5B8B87C79F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EB84056-7CB9-E220-D83A-17953FCB188E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4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E4AA2BD-BE24-5CF6-F5B4-07ECDDD68C16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CEB7646-CE11-5E82-0E51-76E0E5D4941B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B37B7C43-9B49-8329-05F5-FB2EC8294C08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96C7FBF-0B39-0153-3CEE-AB7F2FEE3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24" y="1219200"/>
            <a:ext cx="5625776" cy="46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4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0A38-5A3B-2AEB-699C-E331FD58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F5E825-B2BB-56CE-8DB1-71F8A208A73D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00F80ED-254B-558D-27E0-29F9742AD3F8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32314EA-562F-5A77-BD77-C6FC619001FD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DB74E71-3DEA-0B0D-CFB4-B2D4E377AB57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5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EC12ACA-172B-7A0A-077E-328498B5C27B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789F8B1-5383-BFB9-EF70-F52D49DC2F76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3A495EE8-8303-5BBF-843C-1A8008A480BF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AE0B895-30C4-D19F-6C10-30D0F644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3" y="1219199"/>
            <a:ext cx="5584459" cy="45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2070D-C745-EE20-8C83-1009DF6CC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4481D2-3B02-625C-0806-E8AD958F5972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E8A6756-9A6D-B974-5519-DD1B7F1A932D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C5729CD-83AE-1B33-5B20-9147DD1A5855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9697062-45E7-7E1D-78E6-DFD929AF0A22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6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647F05F-E0CA-2DE8-B75A-D9902ED0DE1B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8818F36-264B-8271-D83D-61CBE2127910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BC2392A2-4EB0-F888-F85B-EB324C46DBB9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FDFC81A-FBE1-78B4-C6D1-CF1C4054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8" y="1132000"/>
            <a:ext cx="5731957" cy="47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6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FD7C5-1289-38A9-AE87-9B61AE1B7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4E31FC5-95A5-3F03-41A3-19E5B78042D3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DFDAF91-C246-8EB3-34FE-8E8CFD8E99C8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9A3591-7C9A-1BFD-1E4A-4004533BC4E8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EC5B0F8-B858-CEE3-99DB-0C62B8A4C6E8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7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046A93E0-000E-744F-4143-B1B48E789C0A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47DFBE6-C67F-E2B3-FF2B-0BD3BDFBCEAB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38EA5A44-1576-9C3E-243A-2779EFBD5B40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9541621-6B22-0094-EF88-948F754F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43" y="1569388"/>
            <a:ext cx="5894451" cy="35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5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C5003-47A5-9B3E-F03E-9312FCF9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F5DD575-6B2B-8569-C9D0-4F8777D6B6C9}"/>
              </a:ext>
            </a:extLst>
          </p:cNvPr>
          <p:cNvSpPr/>
          <p:nvPr/>
        </p:nvSpPr>
        <p:spPr>
          <a:xfrm>
            <a:off x="8532876" y="6019800"/>
            <a:ext cx="216535" cy="546100"/>
          </a:xfrm>
          <a:custGeom>
            <a:avLst/>
            <a:gdLst/>
            <a:ahLst/>
            <a:cxnLst/>
            <a:rect l="l" t="t" r="r" b="b"/>
            <a:pathLst>
              <a:path w="216534" h="546100">
                <a:moveTo>
                  <a:pt x="216407" y="0"/>
                </a:moveTo>
                <a:lnTo>
                  <a:pt x="0" y="0"/>
                </a:lnTo>
                <a:lnTo>
                  <a:pt x="0" y="545592"/>
                </a:lnTo>
                <a:lnTo>
                  <a:pt x="216407" y="545592"/>
                </a:lnTo>
                <a:lnTo>
                  <a:pt x="21640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74B80CD-A847-8AB9-FC5A-5920B808A0AA}"/>
              </a:ext>
            </a:extLst>
          </p:cNvPr>
          <p:cNvSpPr/>
          <p:nvPr/>
        </p:nvSpPr>
        <p:spPr>
          <a:xfrm>
            <a:off x="611124" y="673353"/>
            <a:ext cx="8047355" cy="12700"/>
          </a:xfrm>
          <a:custGeom>
            <a:avLst/>
            <a:gdLst/>
            <a:ahLst/>
            <a:cxnLst/>
            <a:rect l="l" t="t" r="r" b="b"/>
            <a:pathLst>
              <a:path w="8047355" h="12700">
                <a:moveTo>
                  <a:pt x="8046974" y="8509"/>
                </a:moveTo>
                <a:lnTo>
                  <a:pt x="0" y="8509"/>
                </a:lnTo>
                <a:lnTo>
                  <a:pt x="0" y="12700"/>
                </a:lnTo>
                <a:lnTo>
                  <a:pt x="8046974" y="12700"/>
                </a:lnTo>
                <a:lnTo>
                  <a:pt x="8046974" y="8509"/>
                </a:lnTo>
                <a:close/>
              </a:path>
              <a:path w="8047355" h="12700">
                <a:moveTo>
                  <a:pt x="8046974" y="0"/>
                </a:moveTo>
                <a:lnTo>
                  <a:pt x="0" y="0"/>
                </a:lnTo>
                <a:lnTo>
                  <a:pt x="0" y="4191"/>
                </a:lnTo>
                <a:lnTo>
                  <a:pt x="8046974" y="4191"/>
                </a:lnTo>
                <a:lnTo>
                  <a:pt x="80469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4E2FFE1-FBEE-6033-5DA3-53E4DC9CCFAC}"/>
              </a:ext>
            </a:extLst>
          </p:cNvPr>
          <p:cNvSpPr txBox="1"/>
          <p:nvPr/>
        </p:nvSpPr>
        <p:spPr>
          <a:xfrm>
            <a:off x="690168" y="218694"/>
            <a:ext cx="14434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標的</a:t>
            </a:r>
            <a:r>
              <a:rPr sz="2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oyagiKouzanFontT"/>
              </a:rPr>
              <a:t>簡介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oyagiKouzanFont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80FAF274-AB85-F53A-BBB4-2AF6DCC6EB46}"/>
              </a:ext>
            </a:extLst>
          </p:cNvPr>
          <p:cNvSpPr txBox="1"/>
          <p:nvPr/>
        </p:nvSpPr>
        <p:spPr>
          <a:xfrm>
            <a:off x="8567673" y="6213629"/>
            <a:ext cx="149860" cy="17568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lang="en-US" altLang="zh-TW" sz="1000" dirty="0">
                <a:solidFill>
                  <a:schemeClr val="bg1"/>
                </a:solidFill>
                <a:latin typeface="UKIJ CJK"/>
                <a:cs typeface="UKIJ CJK"/>
              </a:rPr>
              <a:t>8</a:t>
            </a:r>
            <a:endParaRPr sz="1000" dirty="0">
              <a:solidFill>
                <a:schemeClr val="bg1"/>
              </a:solidFill>
              <a:latin typeface="UKIJ CJK"/>
              <a:cs typeface="UKIJ CJ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2F67A11-F997-4DA5-1051-DB6B55A27B08}"/>
              </a:ext>
            </a:extLst>
          </p:cNvPr>
          <p:cNvSpPr txBox="1"/>
          <p:nvPr/>
        </p:nvSpPr>
        <p:spPr>
          <a:xfrm>
            <a:off x="5257800" y="6234224"/>
            <a:ext cx="3110229" cy="2090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聯絡人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lang="zh-TW" altLang="en-US"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吳先生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spc="17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 </a:t>
            </a:r>
            <a:r>
              <a: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聯絡電話</a:t>
            </a:r>
            <a:r>
              <a:rPr sz="1200" spc="40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(02)8771-2198</a:t>
            </a: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62CCC4D-31A6-3D89-62F5-ACE49EEFA8F8}"/>
              </a:ext>
            </a:extLst>
          </p:cNvPr>
          <p:cNvSpPr txBox="1"/>
          <p:nvPr/>
        </p:nvSpPr>
        <p:spPr>
          <a:xfrm>
            <a:off x="639699" y="913899"/>
            <a:ext cx="71140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95"/>
              </a:spcBef>
              <a:buClr>
                <a:srgbClr val="3333FF"/>
              </a:buClr>
              <a:buSzPct val="85000"/>
              <a:buFont typeface="Wingdings" panose="05000000000000000000" pitchFamily="2" charset="2"/>
              <a:buChar char="n"/>
            </a:pPr>
            <a:r>
              <a:rPr lang="zh-TW" altLang="en-US" sz="2000" spc="-15" baseline="10416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標的面積</a:t>
            </a:r>
            <a:r>
              <a:rPr sz="1400" spc="-3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(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下列面積表僅供參酌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，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最終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仍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依地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政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機關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登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載之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土地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謄</a:t>
            </a:r>
            <a:r>
              <a:rPr sz="1400" spc="-15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本</a:t>
            </a:r>
            <a:r>
              <a:rPr sz="14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為</a:t>
            </a:r>
            <a:r>
              <a:rPr sz="1400" spc="1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準</a:t>
            </a:r>
            <a:r>
              <a:rPr sz="1400" spc="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)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  <a:cs typeface="UKIJ CJK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925256F5-EF31-A19D-6AA6-936CEF061D31}"/>
              </a:ext>
            </a:extLst>
          </p:cNvPr>
          <p:cNvSpPr/>
          <p:nvPr/>
        </p:nvSpPr>
        <p:spPr>
          <a:xfrm>
            <a:off x="553212" y="6019800"/>
            <a:ext cx="8187055" cy="13335"/>
          </a:xfrm>
          <a:custGeom>
            <a:avLst/>
            <a:gdLst/>
            <a:ahLst/>
            <a:cxnLst/>
            <a:rect l="l" t="t" r="r" b="b"/>
            <a:pathLst>
              <a:path w="8187055" h="13335">
                <a:moveTo>
                  <a:pt x="8186674" y="8470"/>
                </a:moveTo>
                <a:lnTo>
                  <a:pt x="0" y="8470"/>
                </a:lnTo>
                <a:lnTo>
                  <a:pt x="0" y="12712"/>
                </a:lnTo>
                <a:lnTo>
                  <a:pt x="8186674" y="12712"/>
                </a:lnTo>
                <a:lnTo>
                  <a:pt x="8186674" y="8470"/>
                </a:lnTo>
                <a:close/>
              </a:path>
              <a:path w="8187055" h="13335">
                <a:moveTo>
                  <a:pt x="8186674" y="0"/>
                </a:moveTo>
                <a:lnTo>
                  <a:pt x="0" y="0"/>
                </a:lnTo>
                <a:lnTo>
                  <a:pt x="0" y="4229"/>
                </a:lnTo>
                <a:lnTo>
                  <a:pt x="8186674" y="4229"/>
                </a:lnTo>
                <a:lnTo>
                  <a:pt x="818667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5CF973C-21AB-FC1C-AAB4-A55745FC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2120"/>
            <a:ext cx="6262109" cy="46771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4B962C9-F63B-0C0E-6AC8-06AF26A15861}"/>
              </a:ext>
            </a:extLst>
          </p:cNvPr>
          <p:cNvSpPr/>
          <p:nvPr/>
        </p:nvSpPr>
        <p:spPr>
          <a:xfrm>
            <a:off x="690168" y="2133600"/>
            <a:ext cx="6396432" cy="41719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B86E319-B09E-C9E2-1DEC-856AB728ECA1}"/>
              </a:ext>
            </a:extLst>
          </p:cNvPr>
          <p:cNvSpPr txBox="1"/>
          <p:nvPr/>
        </p:nvSpPr>
        <p:spPr>
          <a:xfrm>
            <a:off x="7261734" y="2210038"/>
            <a:ext cx="14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乙種住宅區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D6324D8-DE8D-CA4B-921C-835C22014EA6}"/>
              </a:ext>
            </a:extLst>
          </p:cNvPr>
          <p:cNvSpPr/>
          <p:nvPr/>
        </p:nvSpPr>
        <p:spPr>
          <a:xfrm>
            <a:off x="613968" y="3294650"/>
            <a:ext cx="6396432" cy="22762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07CE9AF-B4EF-A2A5-ABD5-8805EDEFCE31}"/>
              </a:ext>
            </a:extLst>
          </p:cNvPr>
          <p:cNvSpPr/>
          <p:nvPr/>
        </p:nvSpPr>
        <p:spPr>
          <a:xfrm>
            <a:off x="639699" y="3751940"/>
            <a:ext cx="6396432" cy="22762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5DDE4AA-4249-F1B3-DBBD-383E7D7790AC}"/>
              </a:ext>
            </a:extLst>
          </p:cNvPr>
          <p:cNvSpPr txBox="1"/>
          <p:nvPr/>
        </p:nvSpPr>
        <p:spPr>
          <a:xfrm>
            <a:off x="7227761" y="3429000"/>
            <a:ext cx="14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道路用地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7CC4EB-B3EC-63DD-79DC-CD4F65E8DEF5}"/>
              </a:ext>
            </a:extLst>
          </p:cNvPr>
          <p:cNvSpPr/>
          <p:nvPr/>
        </p:nvSpPr>
        <p:spPr>
          <a:xfrm>
            <a:off x="601599" y="4645225"/>
            <a:ext cx="6396432" cy="22762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37AB062-E491-E6CF-4C16-92C6A6305117}"/>
              </a:ext>
            </a:extLst>
          </p:cNvPr>
          <p:cNvSpPr/>
          <p:nvPr/>
        </p:nvSpPr>
        <p:spPr>
          <a:xfrm>
            <a:off x="613968" y="4419600"/>
            <a:ext cx="6396432" cy="22762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381D542-678E-5798-0AF1-0951AB30146F}"/>
              </a:ext>
            </a:extLst>
          </p:cNvPr>
          <p:cNvSpPr txBox="1"/>
          <p:nvPr/>
        </p:nvSpPr>
        <p:spPr>
          <a:xfrm>
            <a:off x="7261733" y="4326493"/>
            <a:ext cx="14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學校用地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AC0031A-E874-5221-3986-5F93B4527C2D}"/>
              </a:ext>
            </a:extLst>
          </p:cNvPr>
          <p:cNvSpPr/>
          <p:nvPr/>
        </p:nvSpPr>
        <p:spPr>
          <a:xfrm>
            <a:off x="609600" y="5352140"/>
            <a:ext cx="6396432" cy="22762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D92FF44-DA55-45A0-A50A-C61A5273D943}"/>
              </a:ext>
            </a:extLst>
          </p:cNvPr>
          <p:cNvSpPr/>
          <p:nvPr/>
        </p:nvSpPr>
        <p:spPr>
          <a:xfrm>
            <a:off x="639699" y="5124514"/>
            <a:ext cx="6396432" cy="22762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47656CC-CEC1-1490-C0DF-15965D3AB05C}"/>
              </a:ext>
            </a:extLst>
          </p:cNvPr>
          <p:cNvSpPr txBox="1"/>
          <p:nvPr/>
        </p:nvSpPr>
        <p:spPr>
          <a:xfrm>
            <a:off x="7285101" y="5039320"/>
            <a:ext cx="14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農業區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DD56E06-EEDF-8251-06B6-79BB833262CE}"/>
              </a:ext>
            </a:extLst>
          </p:cNvPr>
          <p:cNvSpPr/>
          <p:nvPr/>
        </p:nvSpPr>
        <p:spPr>
          <a:xfrm>
            <a:off x="639699" y="3048130"/>
            <a:ext cx="6396432" cy="22762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3618E6-1217-4D4E-7AB1-37D336EF0951}"/>
              </a:ext>
            </a:extLst>
          </p:cNvPr>
          <p:cNvSpPr txBox="1"/>
          <p:nvPr/>
        </p:nvSpPr>
        <p:spPr>
          <a:xfrm>
            <a:off x="7227760" y="1704202"/>
            <a:ext cx="14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一般保護區</a:t>
            </a:r>
          </a:p>
        </p:txBody>
      </p:sp>
    </p:spTree>
    <p:extLst>
      <p:ext uri="{BB962C8B-B14F-4D97-AF65-F5344CB8AC3E}">
        <p14:creationId xmlns:p14="http://schemas.microsoft.com/office/powerpoint/2010/main" val="1908096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261</Words>
  <Application>Microsoft Office PowerPoint</Application>
  <PresentationFormat>如螢幕大小 (4:3)</PresentationFormat>
  <Paragraphs>62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UKIJ CJK</vt:lpstr>
      <vt:lpstr>微軟正黑體</vt:lpstr>
      <vt:lpstr>Calibri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位置圖</vt:lpstr>
      <vt:lpstr>地籍套繪示意圖</vt:lpstr>
      <vt:lpstr>龍岡段地籍套繪示意圖</vt:lpstr>
      <vt:lpstr>都市計畫示意圖(龍岡段)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Your User Name</dc:creator>
  <cp:lastModifiedBy>user</cp:lastModifiedBy>
  <cp:revision>44</cp:revision>
  <cp:lastPrinted>2025-06-25T09:22:53Z</cp:lastPrinted>
  <dcterms:created xsi:type="dcterms:W3CDTF">2021-09-08T10:03:31Z</dcterms:created>
  <dcterms:modified xsi:type="dcterms:W3CDTF">2025-08-26T02:00:39Z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2021-09-08T00:00:00Z</vt:filetime>
  </property>
</Properties>
</file>