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4.jpg" ContentType="image/png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1" r:id="rId9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台中市北屯區東山路店面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AB9461A-9E56-43DB-9CC9-0ADCE6E5A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6" y="159391"/>
            <a:ext cx="3540154" cy="45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6FB55-030C-4663-A7B3-337AA4AF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6" y="854149"/>
            <a:ext cx="10040248" cy="53117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71" y="628932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7235822" y="2442487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3806900" y="1648318"/>
            <a:ext cx="15119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捷運四維國小站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355148" y="399145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太原車站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6" y="207818"/>
            <a:ext cx="954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180D8CB-3AE8-4BD4-A7C5-DF7D74A1D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27396"/>
              </p:ext>
            </p:extLst>
          </p:nvPr>
        </p:nvGraphicFramePr>
        <p:xfrm>
          <a:off x="1354882" y="1336672"/>
          <a:ext cx="9349471" cy="1247775"/>
        </p:xfrm>
        <a:graphic>
          <a:graphicData uri="http://schemas.openxmlformats.org/drawingml/2006/table">
            <a:tbl>
              <a:tblPr/>
              <a:tblGrid>
                <a:gridCol w="903169">
                  <a:extLst>
                    <a:ext uri="{9D8B030D-6E8A-4147-A177-3AD203B41FA5}">
                      <a16:colId xmlns:a16="http://schemas.microsoft.com/office/drawing/2014/main" val="1044222116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1391528578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4109266743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854593404"/>
                    </a:ext>
                  </a:extLst>
                </a:gridCol>
                <a:gridCol w="1220950">
                  <a:extLst>
                    <a:ext uri="{9D8B030D-6E8A-4147-A177-3AD203B41FA5}">
                      <a16:colId xmlns:a16="http://schemas.microsoft.com/office/drawing/2014/main" val="2564819711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154031673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10719569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2456256209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2609600858"/>
                    </a:ext>
                  </a:extLst>
                </a:gridCol>
                <a:gridCol w="903169">
                  <a:extLst>
                    <a:ext uri="{9D8B030D-6E8A-4147-A177-3AD203B41FA5}">
                      <a16:colId xmlns:a16="http://schemas.microsoft.com/office/drawing/2014/main" val="771951470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縣市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鄉鎮市區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小段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使用分區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宗地面積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2015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第二種住宅區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18242"/>
                  </a:ext>
                </a:extLst>
              </a:tr>
              <a:tr h="257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83178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28E6D06-30CE-4C8A-B630-22AF030EB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29705"/>
              </p:ext>
            </p:extLst>
          </p:nvPr>
        </p:nvGraphicFramePr>
        <p:xfrm>
          <a:off x="1354882" y="2768367"/>
          <a:ext cx="9349470" cy="3322318"/>
        </p:xfrm>
        <a:graphic>
          <a:graphicData uri="http://schemas.openxmlformats.org/drawingml/2006/table">
            <a:tbl>
              <a:tblPr/>
              <a:tblGrid>
                <a:gridCol w="984810">
                  <a:extLst>
                    <a:ext uri="{9D8B030D-6E8A-4147-A177-3AD203B41FA5}">
                      <a16:colId xmlns:a16="http://schemas.microsoft.com/office/drawing/2014/main" val="1985046116"/>
                    </a:ext>
                  </a:extLst>
                </a:gridCol>
                <a:gridCol w="2268806">
                  <a:extLst>
                    <a:ext uri="{9D8B030D-6E8A-4147-A177-3AD203B41FA5}">
                      <a16:colId xmlns:a16="http://schemas.microsoft.com/office/drawing/2014/main" val="1187819476"/>
                    </a:ext>
                  </a:extLst>
                </a:gridCol>
                <a:gridCol w="984810">
                  <a:extLst>
                    <a:ext uri="{9D8B030D-6E8A-4147-A177-3AD203B41FA5}">
                      <a16:colId xmlns:a16="http://schemas.microsoft.com/office/drawing/2014/main" val="1936861485"/>
                    </a:ext>
                  </a:extLst>
                </a:gridCol>
                <a:gridCol w="1383722">
                  <a:extLst>
                    <a:ext uri="{9D8B030D-6E8A-4147-A177-3AD203B41FA5}">
                      <a16:colId xmlns:a16="http://schemas.microsoft.com/office/drawing/2014/main" val="135493883"/>
                    </a:ext>
                  </a:extLst>
                </a:gridCol>
                <a:gridCol w="984810">
                  <a:extLst>
                    <a:ext uri="{9D8B030D-6E8A-4147-A177-3AD203B41FA5}">
                      <a16:colId xmlns:a16="http://schemas.microsoft.com/office/drawing/2014/main" val="993873903"/>
                    </a:ext>
                  </a:extLst>
                </a:gridCol>
                <a:gridCol w="673162">
                  <a:extLst>
                    <a:ext uri="{9D8B030D-6E8A-4147-A177-3AD203B41FA5}">
                      <a16:colId xmlns:a16="http://schemas.microsoft.com/office/drawing/2014/main" val="461138748"/>
                    </a:ext>
                  </a:extLst>
                </a:gridCol>
                <a:gridCol w="1034675">
                  <a:extLst>
                    <a:ext uri="{9D8B030D-6E8A-4147-A177-3AD203B41FA5}">
                      <a16:colId xmlns:a16="http://schemas.microsoft.com/office/drawing/2014/main" val="1048516809"/>
                    </a:ext>
                  </a:extLst>
                </a:gridCol>
                <a:gridCol w="1034675">
                  <a:extLst>
                    <a:ext uri="{9D8B030D-6E8A-4147-A177-3AD203B41FA5}">
                      <a16:colId xmlns:a16="http://schemas.microsoft.com/office/drawing/2014/main" val="4177870084"/>
                    </a:ext>
                  </a:extLst>
                </a:gridCol>
              </a:tblGrid>
              <a:tr h="15286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6437" marR="6437" marT="6437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81043"/>
                  </a:ext>
                </a:extLst>
              </a:tr>
              <a:tr h="152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00410"/>
                  </a:ext>
                </a:extLst>
              </a:tr>
              <a:tr h="2766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437" marR="6437" marT="643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69035"/>
                  </a:ext>
                </a:extLst>
              </a:tr>
              <a:tr h="292882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3351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號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069/8/4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住家用、鋼筋混泥土造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45.72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210.88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63.79 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58743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65.93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260803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65.93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60820"/>
                  </a:ext>
                </a:extLst>
              </a:tr>
              <a:tr h="282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騎樓：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14.35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88298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地下層：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18.95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926415"/>
                  </a:ext>
                </a:extLst>
              </a:tr>
              <a:tr h="28745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21708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25.54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131.53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39.79 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81132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30.34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464109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12.51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063628"/>
                  </a:ext>
                </a:extLst>
              </a:tr>
              <a:tr h="28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四層：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63.14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05180"/>
                  </a:ext>
                </a:extLst>
              </a:tr>
              <a:tr h="152861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342.41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103.58 </a:t>
                      </a:r>
                    </a:p>
                  </a:txBody>
                  <a:tcPr marL="6437" marR="6437" marT="64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6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C9C76CE-CFD2-4F6E-B952-68311457F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" y="923364"/>
            <a:ext cx="8648778" cy="48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EB68D5-3E3D-4056-9C1B-3E70879C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396" y="642181"/>
            <a:ext cx="8596668" cy="388077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b="1" dirty="0"/>
              <a:t>標售底價：新臺幣壹仟伍佰壹拾陸萬捌仟元整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保證金：新臺幣肆佰伍拾伍萬壹仟元整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115</a:t>
            </a:r>
            <a:r>
              <a:rPr lang="zh-TW" altLang="en-US" b="1" dirty="0"/>
              <a:t>年</a:t>
            </a:r>
            <a:r>
              <a:rPr lang="en-US" altLang="zh-TW" b="1" dirty="0"/>
              <a:t>4</a:t>
            </a:r>
            <a:r>
              <a:rPr lang="zh-TW" altLang="en-US" b="1" dirty="0"/>
              <a:t>月</a:t>
            </a:r>
            <a:r>
              <a:rPr lang="en-US" altLang="zh-TW" b="1"/>
              <a:t>29</a:t>
            </a:r>
            <a:r>
              <a:rPr lang="zh-TW" altLang="en-US" b="1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投標室</a:t>
            </a:r>
            <a:r>
              <a:rPr lang="en-US" altLang="zh-TW" b="1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550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-3351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5DD3BFC-05D9-4B14-B063-3E99B399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0" y="931891"/>
            <a:ext cx="8376992" cy="47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1E535DF-AD50-4213-A379-C69592B50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07" y="919623"/>
            <a:ext cx="5110122" cy="50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8AD2A88-8D00-91F2-25C5-70C514454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3" y="70426"/>
            <a:ext cx="6787574" cy="6787574"/>
          </a:xfrm>
        </p:spPr>
      </p:pic>
    </p:spTree>
    <p:extLst>
      <p:ext uri="{BB962C8B-B14F-4D97-AF65-F5344CB8AC3E}">
        <p14:creationId xmlns:p14="http://schemas.microsoft.com/office/powerpoint/2010/main" val="81134428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1657</TotalTime>
  <Words>269</Words>
  <Application>Microsoft Office PowerPoint</Application>
  <PresentationFormat>寬螢幕</PresentationFormat>
  <Paragraphs>83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100</cp:revision>
  <cp:lastPrinted>2025-07-29T01:39:05Z</cp:lastPrinted>
  <dcterms:created xsi:type="dcterms:W3CDTF">2022-09-19T08:55:20Z</dcterms:created>
  <dcterms:modified xsi:type="dcterms:W3CDTF">2026-04-01T07:28:03Z</dcterms:modified>
</cp:coreProperties>
</file>